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14"/>
  </p:notesMasterIdLst>
  <p:sldIdLst>
    <p:sldId id="256" r:id="rId2"/>
    <p:sldId id="257" r:id="rId3"/>
    <p:sldId id="259" r:id="rId4"/>
    <p:sldId id="260" r:id="rId5"/>
    <p:sldId id="261" r:id="rId6"/>
    <p:sldId id="269" r:id="rId7"/>
    <p:sldId id="263" r:id="rId8"/>
    <p:sldId id="264" r:id="rId9"/>
    <p:sldId id="265" r:id="rId10"/>
    <p:sldId id="266" r:id="rId11"/>
    <p:sldId id="267" r:id="rId12"/>
    <p:sldId id="268" r:id="rId13"/>
  </p:sldIdLst>
  <p:sldSz cx="12192000" cy="6858000"/>
  <p:notesSz cx="6858000" cy="9144000"/>
  <p:embeddedFontLst>
    <p:embeddedFont>
      <p:font typeface="Inter" panose="02000503000000020004"/>
      <p:regular r:id="rId15"/>
      <p:bold r:id="rId16"/>
    </p:embeddedFont>
    <p:embeddedFont>
      <p:font typeface="Inter Tight"/>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27B93C-2D2F-FD0D-F208-EE323C995CF3}" name="Hannele Laaksolahti" initials="HL" userId="S::Hannele.Laaksolahti@sitra.fi::1bbda20c-57ca-429f-bdb1-f84b8389664f" providerId="AD"/>
  <p188:author id="{DC65D3C2-3A83-997F-7228-F18536CCBA7F}" name="Hannele Laaksolahti" initials="HL" userId="S::hannele.laaksolahti@sitra.fi::1bbda20c-57ca-429f-bdb1-f84b8389664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510"/>
  </p:normalViewPr>
  <p:slideViewPr>
    <p:cSldViewPr snapToGrid="0">
      <p:cViewPr varScale="1">
        <p:scale>
          <a:sx n="70" d="100"/>
          <a:sy n="70" d="100"/>
        </p:scale>
        <p:origin x="208" y="7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d57fd7cd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g1d57fd7cd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1d57fd7cd8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g1d57fd7cd8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8C9A0CFC-ADE6-E8E0-0325-9DC17B484751}"/>
            </a:ext>
          </a:extLst>
        </p:cNvPr>
        <p:cNvGrpSpPr/>
        <p:nvPr/>
      </p:nvGrpSpPr>
      <p:grpSpPr>
        <a:xfrm>
          <a:off x="0" y="0"/>
          <a:ext cx="0" cy="0"/>
          <a:chOff x="0" y="0"/>
          <a:chExt cx="0" cy="0"/>
        </a:xfrm>
      </p:grpSpPr>
      <p:sp>
        <p:nvSpPr>
          <p:cNvPr id="308" name="Google Shape;308;g1d57fd7cd85_0_10:notes">
            <a:extLst>
              <a:ext uri="{FF2B5EF4-FFF2-40B4-BE49-F238E27FC236}">
                <a16:creationId xmlns:a16="http://schemas.microsoft.com/office/drawing/2014/main" id="{AEF46B90-0871-CE09-66CD-30EE12BCA7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9" name="Google Shape;309;g1d57fd7cd85_0_10:notes">
            <a:extLst>
              <a:ext uri="{FF2B5EF4-FFF2-40B4-BE49-F238E27FC236}">
                <a16:creationId xmlns:a16="http://schemas.microsoft.com/office/drawing/2014/main" id="{988B75EC-2CCD-7DF2-E2FE-BFFB76C468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70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d57fd7cd8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7" name="Google Shape;327;g1d57fd7cd8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d57fd7cd8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g1d57fd7cd85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d57fd7cd8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g1d57fd7cd85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d57fd7cd85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g1d57fd7cd85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d57fd7cd85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g1d57fd7cd85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d6a0cde9d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g1d6a0cde9d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Kansisivu">
  <p:cSld name="Kansisivu">
    <p:spTree>
      <p:nvGrpSpPr>
        <p:cNvPr id="1" name="Shape 11"/>
        <p:cNvGrpSpPr/>
        <p:nvPr/>
      </p:nvGrpSpPr>
      <p:grpSpPr>
        <a:xfrm>
          <a:off x="0" y="0"/>
          <a:ext cx="0" cy="0"/>
          <a:chOff x="0" y="0"/>
          <a:chExt cx="0" cy="0"/>
        </a:xfrm>
      </p:grpSpPr>
      <p:pic>
        <p:nvPicPr>
          <p:cNvPr id="12" name="Google Shape;12;p2" descr="Kuva, joka sisältää kohteen lintu, siluetti&#10;&#10;Kuvaus luotu automaattisesti"/>
          <p:cNvPicPr preferRelativeResize="0"/>
          <p:nvPr/>
        </p:nvPicPr>
        <p:blipFill rotWithShape="1">
          <a:blip r:embed="rId2">
            <a:alphaModFix/>
          </a:blip>
          <a:srcRect/>
          <a:stretch/>
        </p:blipFill>
        <p:spPr>
          <a:xfrm>
            <a:off x="5516387" y="-1"/>
            <a:ext cx="6693324" cy="6858000"/>
          </a:xfrm>
          <a:prstGeom prst="rect">
            <a:avLst/>
          </a:prstGeom>
          <a:noFill/>
          <a:ln>
            <a:noFill/>
          </a:ln>
        </p:spPr>
      </p:pic>
      <p:pic>
        <p:nvPicPr>
          <p:cNvPr id="13" name="Google Shape;13;p2"/>
          <p:cNvPicPr preferRelativeResize="0"/>
          <p:nvPr/>
        </p:nvPicPr>
        <p:blipFill rotWithShape="1">
          <a:blip r:embed="rId3">
            <a:alphaModFix/>
          </a:blip>
          <a:srcRect/>
          <a:stretch/>
        </p:blipFill>
        <p:spPr>
          <a:xfrm>
            <a:off x="8961" y="3023234"/>
            <a:ext cx="7126945" cy="3844104"/>
          </a:xfrm>
          <a:prstGeom prst="rect">
            <a:avLst/>
          </a:prstGeom>
          <a:noFill/>
          <a:ln>
            <a:noFill/>
          </a:ln>
        </p:spPr>
      </p:pic>
      <p:pic>
        <p:nvPicPr>
          <p:cNvPr id="14" name="Google Shape;14;p2"/>
          <p:cNvPicPr preferRelativeResize="0"/>
          <p:nvPr/>
        </p:nvPicPr>
        <p:blipFill rotWithShape="1">
          <a:blip r:embed="rId4">
            <a:alphaModFix/>
          </a:blip>
          <a:srcRect/>
          <a:stretch/>
        </p:blipFill>
        <p:spPr>
          <a:xfrm>
            <a:off x="0" y="1827958"/>
            <a:ext cx="6046694" cy="5030041"/>
          </a:xfrm>
          <a:prstGeom prst="rect">
            <a:avLst/>
          </a:prstGeom>
          <a:noFill/>
          <a:ln>
            <a:noFill/>
          </a:ln>
        </p:spPr>
      </p:pic>
      <p:sp>
        <p:nvSpPr>
          <p:cNvPr id="15" name="Google Shape;15;p2"/>
          <p:cNvSpPr/>
          <p:nvPr/>
        </p:nvSpPr>
        <p:spPr>
          <a:xfrm>
            <a:off x="389964" y="372035"/>
            <a:ext cx="11421035" cy="6113930"/>
          </a:xfrm>
          <a:prstGeom prst="rect">
            <a:avLst/>
          </a:prstGeom>
          <a:solidFill>
            <a:schemeClr val="lt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Inter"/>
              <a:ea typeface="Inter"/>
              <a:cs typeface="Inter"/>
              <a:sym typeface="Inter"/>
            </a:endParaRPr>
          </a:p>
        </p:txBody>
      </p:sp>
      <p:sp>
        <p:nvSpPr>
          <p:cNvPr id="16" name="Google Shape;16;p2"/>
          <p:cNvSpPr txBox="1">
            <a:spLocks noGrp="1"/>
          </p:cNvSpPr>
          <p:nvPr>
            <p:ph type="ctrTitle"/>
          </p:nvPr>
        </p:nvSpPr>
        <p:spPr>
          <a:xfrm>
            <a:off x="793374" y="804116"/>
            <a:ext cx="10614213" cy="3238966"/>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Clr>
                <a:schemeClr val="dk1"/>
              </a:buClr>
              <a:buSzPts val="9000"/>
              <a:buFont typeface="Inter Tight"/>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793374" y="4545105"/>
            <a:ext cx="10614213" cy="667871"/>
          </a:xfrm>
          <a:prstGeom prst="rect">
            <a:avLst/>
          </a:prstGeom>
          <a:noFill/>
          <a:ln>
            <a:noFill/>
          </a:ln>
        </p:spPr>
        <p:txBody>
          <a:bodyPr spcFirstLastPara="1" wrap="square" lIns="0" tIns="0" rIns="0" bIns="0" anchor="t" anchorCtr="0">
            <a:noAutofit/>
          </a:bodyPr>
          <a:lstStyle>
            <a:lvl1pPr lvl="0" algn="l">
              <a:lnSpc>
                <a:spcPct val="110000"/>
              </a:lnSpc>
              <a:spcBef>
                <a:spcPts val="1000"/>
              </a:spcBef>
              <a:spcAft>
                <a:spcPts val="0"/>
              </a:spcAft>
              <a:buClr>
                <a:schemeClr val="dk1"/>
              </a:buClr>
              <a:buSzPts val="2400"/>
              <a:buNone/>
              <a:defRPr sz="24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body" idx="2"/>
          </p:nvPr>
        </p:nvSpPr>
        <p:spPr>
          <a:xfrm>
            <a:off x="793376" y="5854327"/>
            <a:ext cx="8552330" cy="365125"/>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1000"/>
              </a:spcBef>
              <a:spcAft>
                <a:spcPts val="0"/>
              </a:spcAft>
              <a:buClr>
                <a:schemeClr val="dk1"/>
              </a:buClr>
              <a:buSzPts val="1600"/>
              <a:buNone/>
              <a:defRPr/>
            </a:lvl1pPr>
            <a:lvl2pPr marL="914400" lvl="1" indent="-228600" algn="l">
              <a:lnSpc>
                <a:spcPct val="110000"/>
              </a:lnSpc>
              <a:spcBef>
                <a:spcPts val="500"/>
              </a:spcBef>
              <a:spcAft>
                <a:spcPts val="0"/>
              </a:spcAft>
              <a:buClr>
                <a:schemeClr val="dk1"/>
              </a:buClr>
              <a:buSzPts val="1600"/>
              <a:buNone/>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9" name="Google Shape;19;p2"/>
          <p:cNvGrpSpPr/>
          <p:nvPr/>
        </p:nvGrpSpPr>
        <p:grpSpPr>
          <a:xfrm>
            <a:off x="10197819" y="5884768"/>
            <a:ext cx="1289051" cy="318800"/>
            <a:chOff x="2181226" y="2460626"/>
            <a:chExt cx="7831137" cy="1936750"/>
          </a:xfrm>
        </p:grpSpPr>
        <p:sp>
          <p:nvSpPr>
            <p:cNvPr id="20" name="Google Shape;20;p2"/>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 name="Google Shape;21;p2"/>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 name="Google Shape;22;p2"/>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 name="Google Shape;23;p2"/>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4" name="Google Shape;24;p2"/>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 name="Google Shape;25;p2"/>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 name="Google Shape;26;p2"/>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7" name="Google Shape;27;p2"/>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8" name="Google Shape;28;p2"/>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9" name="Google Shape;29;p2"/>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0" name="Google Shape;30;p2"/>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1" name="Google Shape;31;p2"/>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2" name="Google Shape;32;p2"/>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3" name="Google Shape;33;p2"/>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4" name="Google Shape;34;p2"/>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5" name="Google Shape;35;p2"/>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6" name="Google Shape;36;p2"/>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7" name="Google Shape;37;p2"/>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38" name="Google Shape;38;p2"/>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39" name="Google Shape;39;p2"/>
          <p:cNvCxnSpPr/>
          <p:nvPr/>
        </p:nvCxnSpPr>
        <p:spPr>
          <a:xfrm>
            <a:off x="380999" y="5616388"/>
            <a:ext cx="11438965" cy="0"/>
          </a:xfrm>
          <a:prstGeom prst="straightConnector1">
            <a:avLst/>
          </a:prstGeom>
          <a:noFill/>
          <a:ln w="12700" cap="flat" cmpd="sng">
            <a:solidFill>
              <a:schemeClr val="dk1"/>
            </a:solidFill>
            <a:prstDash val="solid"/>
            <a:miter lim="800000"/>
            <a:headEnd type="none" w="sm" len="sm"/>
            <a:tailEnd type="none" w="sm" len="sm"/>
          </a:ln>
        </p:spPr>
      </p:cxnSp>
      <p:cxnSp>
        <p:nvCxnSpPr>
          <p:cNvPr id="40" name="Google Shape;40;p2"/>
          <p:cNvCxnSpPr/>
          <p:nvPr/>
        </p:nvCxnSpPr>
        <p:spPr>
          <a:xfrm>
            <a:off x="9865659" y="5616000"/>
            <a:ext cx="0" cy="861000"/>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dia">
  <p:cSld name="Otsikkodia">
    <p:spTree>
      <p:nvGrpSpPr>
        <p:cNvPr id="1" name="Shape 41"/>
        <p:cNvGrpSpPr/>
        <p:nvPr/>
      </p:nvGrpSpPr>
      <p:grpSpPr>
        <a:xfrm>
          <a:off x="0" y="0"/>
          <a:ext cx="0" cy="0"/>
          <a:chOff x="0" y="0"/>
          <a:chExt cx="0" cy="0"/>
        </a:xfrm>
      </p:grpSpPr>
      <p:pic>
        <p:nvPicPr>
          <p:cNvPr id="42" name="Google Shape;42;p3" descr="Kuva, joka sisältää kohteen lintu&#10;&#10;Kuvaus luotu automaattisesti"/>
          <p:cNvPicPr preferRelativeResize="0"/>
          <p:nvPr/>
        </p:nvPicPr>
        <p:blipFill rotWithShape="1">
          <a:blip r:embed="rId2">
            <a:alphaModFix/>
          </a:blip>
          <a:srcRect/>
          <a:stretch/>
        </p:blipFill>
        <p:spPr>
          <a:xfrm>
            <a:off x="6799315" y="4276173"/>
            <a:ext cx="5392685" cy="2581661"/>
          </a:xfrm>
          <a:prstGeom prst="rect">
            <a:avLst/>
          </a:prstGeom>
          <a:noFill/>
          <a:ln>
            <a:noFill/>
          </a:ln>
        </p:spPr>
      </p:pic>
      <p:pic>
        <p:nvPicPr>
          <p:cNvPr id="43" name="Google Shape;43;p3"/>
          <p:cNvPicPr preferRelativeResize="0"/>
          <p:nvPr/>
        </p:nvPicPr>
        <p:blipFill rotWithShape="1">
          <a:blip r:embed="rId3">
            <a:alphaModFix/>
          </a:blip>
          <a:srcRect/>
          <a:stretch/>
        </p:blipFill>
        <p:spPr>
          <a:xfrm>
            <a:off x="8138151" y="3774775"/>
            <a:ext cx="4053849" cy="3083059"/>
          </a:xfrm>
          <a:prstGeom prst="rect">
            <a:avLst/>
          </a:prstGeom>
          <a:noFill/>
          <a:ln>
            <a:noFill/>
          </a:ln>
        </p:spPr>
      </p:pic>
      <p:pic>
        <p:nvPicPr>
          <p:cNvPr id="44" name="Google Shape;44;p3"/>
          <p:cNvPicPr preferRelativeResize="0"/>
          <p:nvPr/>
        </p:nvPicPr>
        <p:blipFill rotWithShape="1">
          <a:blip r:embed="rId4">
            <a:alphaModFix/>
          </a:blip>
          <a:srcRect/>
          <a:stretch/>
        </p:blipFill>
        <p:spPr>
          <a:xfrm>
            <a:off x="0" y="0"/>
            <a:ext cx="4607859" cy="3921470"/>
          </a:xfrm>
          <a:prstGeom prst="rect">
            <a:avLst/>
          </a:prstGeom>
          <a:noFill/>
          <a:ln>
            <a:noFill/>
          </a:ln>
        </p:spPr>
      </p:pic>
      <p:sp>
        <p:nvSpPr>
          <p:cNvPr id="45" name="Google Shape;45;p3"/>
          <p:cNvSpPr txBox="1">
            <a:spLocks noGrp="1"/>
          </p:cNvSpPr>
          <p:nvPr>
            <p:ph type="ctrTitle"/>
          </p:nvPr>
        </p:nvSpPr>
        <p:spPr>
          <a:xfrm>
            <a:off x="793374" y="1601975"/>
            <a:ext cx="10614213" cy="3238966"/>
          </a:xfrm>
          <a:prstGeom prst="rect">
            <a:avLst/>
          </a:prstGeom>
          <a:noFill/>
          <a:ln>
            <a:noFill/>
          </a:ln>
        </p:spPr>
        <p:txBody>
          <a:bodyPr spcFirstLastPara="1" wrap="square" lIns="0" tIns="0" rIns="0" bIns="0" anchor="ctr" anchorCtr="0">
            <a:noAutofit/>
          </a:bodyPr>
          <a:lstStyle>
            <a:lvl1pPr lvl="0" algn="ctr">
              <a:lnSpc>
                <a:spcPct val="80000"/>
              </a:lnSpc>
              <a:spcBef>
                <a:spcPts val="0"/>
              </a:spcBef>
              <a:spcAft>
                <a:spcPts val="0"/>
              </a:spcAft>
              <a:buClr>
                <a:schemeClr val="dk1"/>
              </a:buClr>
              <a:buSzPts val="7000"/>
              <a:buFont typeface="Inter Tight"/>
              <a:buNone/>
              <a:defRPr sz="7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49" name="Google Shape;49;p3"/>
          <p:cNvGrpSpPr/>
          <p:nvPr/>
        </p:nvGrpSpPr>
        <p:grpSpPr>
          <a:xfrm>
            <a:off x="10574336" y="6256804"/>
            <a:ext cx="1289051" cy="318800"/>
            <a:chOff x="2181226" y="2460626"/>
            <a:chExt cx="7831137" cy="1936750"/>
          </a:xfrm>
        </p:grpSpPr>
        <p:sp>
          <p:nvSpPr>
            <p:cNvPr id="50" name="Google Shape;50;p3"/>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1" name="Google Shape;51;p3"/>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2" name="Google Shape;52;p3"/>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3" name="Google Shape;53;p3"/>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4" name="Google Shape;54;p3"/>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5" name="Google Shape;55;p3"/>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6" name="Google Shape;56;p3"/>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7" name="Google Shape;57;p3"/>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8" name="Google Shape;58;p3"/>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59" name="Google Shape;59;p3"/>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0" name="Google Shape;60;p3"/>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1" name="Google Shape;61;p3"/>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2" name="Google Shape;62;p3"/>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3" name="Google Shape;63;p3"/>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4" name="Google Shape;64;p3"/>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5" name="Google Shape;65;p3"/>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6" name="Google Shape;66;p3"/>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7" name="Google Shape;67;p3"/>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68" name="Google Shape;68;p3"/>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69" name="Google Shape;69;p3"/>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70" name="Google Shape;70;p3"/>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Kaksi sisältökohdetta" type="obj">
  <p:cSld name="OBJECT">
    <p:spTree>
      <p:nvGrpSpPr>
        <p:cNvPr id="1" name="Shape 71"/>
        <p:cNvGrpSpPr/>
        <p:nvPr/>
      </p:nvGrpSpPr>
      <p:grpSpPr>
        <a:xfrm>
          <a:off x="0" y="0"/>
          <a:ext cx="0" cy="0"/>
          <a:chOff x="0" y="0"/>
          <a:chExt cx="0" cy="0"/>
        </a:xfrm>
      </p:grpSpPr>
      <p:sp>
        <p:nvSpPr>
          <p:cNvPr id="72" name="Google Shape;72;p4"/>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4"/>
          <p:cNvSpPr txBox="1">
            <a:spLocks noGrp="1"/>
          </p:cNvSpPr>
          <p:nvPr>
            <p:ph type="body" idx="1"/>
          </p:nvPr>
        </p:nvSpPr>
        <p:spPr>
          <a:xfrm>
            <a:off x="672353"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77" name="Google Shape;77;p4"/>
          <p:cNvSpPr txBox="1">
            <a:spLocks noGrp="1"/>
          </p:cNvSpPr>
          <p:nvPr>
            <p:ph type="body" idx="2"/>
          </p:nvPr>
        </p:nvSpPr>
        <p:spPr>
          <a:xfrm>
            <a:off x="6826624"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78" name="Google Shape;78;p4"/>
          <p:cNvGrpSpPr/>
          <p:nvPr/>
        </p:nvGrpSpPr>
        <p:grpSpPr>
          <a:xfrm>
            <a:off x="10574336" y="6256804"/>
            <a:ext cx="1289051" cy="318800"/>
            <a:chOff x="2181226" y="2460626"/>
            <a:chExt cx="7831137" cy="1936750"/>
          </a:xfrm>
        </p:grpSpPr>
        <p:sp>
          <p:nvSpPr>
            <p:cNvPr id="79" name="Google Shape;79;p4"/>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0" name="Google Shape;80;p4"/>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1" name="Google Shape;81;p4"/>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2" name="Google Shape;82;p4"/>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3" name="Google Shape;83;p4"/>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4" name="Google Shape;84;p4"/>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5" name="Google Shape;85;p4"/>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6" name="Google Shape;86;p4"/>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7" name="Google Shape;87;p4"/>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8" name="Google Shape;88;p4"/>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89" name="Google Shape;89;p4"/>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0" name="Google Shape;90;p4"/>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1" name="Google Shape;91;p4"/>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2" name="Google Shape;92;p4"/>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3" name="Google Shape;93;p4"/>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4" name="Google Shape;94;p4"/>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5" name="Google Shape;95;p4"/>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6" name="Google Shape;96;p4"/>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97" name="Google Shape;97;p4"/>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98" name="Google Shape;98;p4"/>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99" name="Google Shape;99;p4"/>
          <p:cNvCxnSpPr/>
          <p:nvPr/>
        </p:nvCxnSpPr>
        <p:spPr>
          <a:xfrm>
            <a:off x="6203576" y="2003612"/>
            <a:ext cx="0" cy="2931459"/>
          </a:xfrm>
          <a:prstGeom prst="straightConnector1">
            <a:avLst/>
          </a:prstGeom>
          <a:noFill/>
          <a:ln w="12700" cap="flat" cmpd="sng">
            <a:solidFill>
              <a:schemeClr val="dk1"/>
            </a:solidFill>
            <a:prstDash val="solid"/>
            <a:miter lim="800000"/>
            <a:headEnd type="none" w="sm" len="sm"/>
            <a:tailEnd type="none" w="sm" len="sm"/>
          </a:ln>
        </p:spPr>
      </p:cxnSp>
      <p:cxnSp>
        <p:nvCxnSpPr>
          <p:cNvPr id="100" name="Google Shape;100;p4"/>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ailu">
  <p:cSld name="Vertailu">
    <p:spTree>
      <p:nvGrpSpPr>
        <p:cNvPr id="1" name="Shape 101"/>
        <p:cNvGrpSpPr/>
        <p:nvPr/>
      </p:nvGrpSpPr>
      <p:grpSpPr>
        <a:xfrm>
          <a:off x="0" y="0"/>
          <a:ext cx="0" cy="0"/>
          <a:chOff x="0" y="0"/>
          <a:chExt cx="0" cy="0"/>
        </a:xfrm>
      </p:grpSpPr>
      <p:pic>
        <p:nvPicPr>
          <p:cNvPr id="102" name="Google Shape;102;p5"/>
          <p:cNvPicPr preferRelativeResize="0"/>
          <p:nvPr/>
        </p:nvPicPr>
        <p:blipFill rotWithShape="1">
          <a:blip r:embed="rId2">
            <a:alphaModFix/>
          </a:blip>
          <a:srcRect/>
          <a:stretch/>
        </p:blipFill>
        <p:spPr>
          <a:xfrm>
            <a:off x="3504477" y="5236798"/>
            <a:ext cx="5361618" cy="1621201"/>
          </a:xfrm>
          <a:prstGeom prst="rect">
            <a:avLst/>
          </a:prstGeom>
          <a:noFill/>
          <a:ln>
            <a:noFill/>
          </a:ln>
        </p:spPr>
      </p:pic>
      <p:pic>
        <p:nvPicPr>
          <p:cNvPr id="103" name="Google Shape;103;p5"/>
          <p:cNvPicPr preferRelativeResize="0"/>
          <p:nvPr/>
        </p:nvPicPr>
        <p:blipFill rotWithShape="1">
          <a:blip r:embed="rId3">
            <a:alphaModFix/>
          </a:blip>
          <a:srcRect/>
          <a:stretch/>
        </p:blipFill>
        <p:spPr>
          <a:xfrm>
            <a:off x="4876799" y="6342111"/>
            <a:ext cx="2718865" cy="515874"/>
          </a:xfrm>
          <a:prstGeom prst="rect">
            <a:avLst/>
          </a:prstGeom>
          <a:noFill/>
          <a:ln>
            <a:noFill/>
          </a:ln>
        </p:spPr>
      </p:pic>
      <p:sp>
        <p:nvSpPr>
          <p:cNvPr id="104" name="Google Shape;104;p5"/>
          <p:cNvSpPr txBox="1">
            <a:spLocks noGrp="1"/>
          </p:cNvSpPr>
          <p:nvPr>
            <p:ph type="body" idx="1"/>
          </p:nvPr>
        </p:nvSpPr>
        <p:spPr>
          <a:xfrm>
            <a:off x="672353"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5"/>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5"/>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08" name="Google Shape;108;p5"/>
          <p:cNvSpPr txBox="1">
            <a:spLocks noGrp="1"/>
          </p:cNvSpPr>
          <p:nvPr>
            <p:ph type="body" idx="2"/>
          </p:nvPr>
        </p:nvSpPr>
        <p:spPr>
          <a:xfrm>
            <a:off x="6826624" y="1546412"/>
            <a:ext cx="4706469"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5"/>
          <p:cNvSpPr txBox="1">
            <a:spLocks noGrp="1"/>
          </p:cNvSpPr>
          <p:nvPr>
            <p:ph type="body" idx="3"/>
          </p:nvPr>
        </p:nvSpPr>
        <p:spPr>
          <a:xfrm>
            <a:off x="673200" y="554400"/>
            <a:ext cx="4738022" cy="889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1"/>
              </a:buClr>
              <a:buSzPts val="5000"/>
              <a:buNone/>
              <a:defRPr sz="5000" b="0">
                <a:latin typeface="Inter Tight"/>
                <a:ea typeface="Inter Tight"/>
                <a:cs typeface="Inter Tight"/>
                <a:sym typeface="Inter Tight"/>
              </a:defRPr>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5"/>
          <p:cNvSpPr txBox="1">
            <a:spLocks noGrp="1"/>
          </p:cNvSpPr>
          <p:nvPr>
            <p:ph type="body" idx="4"/>
          </p:nvPr>
        </p:nvSpPr>
        <p:spPr>
          <a:xfrm>
            <a:off x="6826623" y="554400"/>
            <a:ext cx="4706469" cy="8892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dk1"/>
              </a:buClr>
              <a:buSzPts val="5000"/>
              <a:buNone/>
              <a:defRPr sz="5000" b="0">
                <a:latin typeface="Inter Tight"/>
                <a:ea typeface="Inter Tight"/>
                <a:cs typeface="Inter Tight"/>
                <a:sym typeface="Inter Tight"/>
              </a:defRPr>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cxnSp>
        <p:nvCxnSpPr>
          <p:cNvPr id="111" name="Google Shape;111;p5"/>
          <p:cNvCxnSpPr/>
          <p:nvPr/>
        </p:nvCxnSpPr>
        <p:spPr>
          <a:xfrm>
            <a:off x="6091518" y="0"/>
            <a:ext cx="0" cy="5988424"/>
          </a:xfrm>
          <a:prstGeom prst="straightConnector1">
            <a:avLst/>
          </a:prstGeom>
          <a:noFill/>
          <a:ln w="12700" cap="flat" cmpd="sng">
            <a:solidFill>
              <a:schemeClr val="dk1"/>
            </a:solidFill>
            <a:prstDash val="solid"/>
            <a:miter lim="800000"/>
            <a:headEnd type="none" w="sm" len="sm"/>
            <a:tailEnd type="none" w="sm" len="sm"/>
          </a:ln>
        </p:spPr>
      </p:cxnSp>
      <p:grpSp>
        <p:nvGrpSpPr>
          <p:cNvPr id="112" name="Google Shape;112;p5"/>
          <p:cNvGrpSpPr/>
          <p:nvPr/>
        </p:nvGrpSpPr>
        <p:grpSpPr>
          <a:xfrm>
            <a:off x="10574336" y="6256804"/>
            <a:ext cx="1289051" cy="318800"/>
            <a:chOff x="2181226" y="2460626"/>
            <a:chExt cx="7831137" cy="1936750"/>
          </a:xfrm>
        </p:grpSpPr>
        <p:sp>
          <p:nvSpPr>
            <p:cNvPr id="113" name="Google Shape;113;p5"/>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4" name="Google Shape;114;p5"/>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5" name="Google Shape;115;p5"/>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6" name="Google Shape;116;p5"/>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7" name="Google Shape;117;p5"/>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8" name="Google Shape;118;p5"/>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19" name="Google Shape;119;p5"/>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0" name="Google Shape;120;p5"/>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1" name="Google Shape;121;p5"/>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2" name="Google Shape;122;p5"/>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3" name="Google Shape;123;p5"/>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4" name="Google Shape;124;p5"/>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5" name="Google Shape;125;p5"/>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6" name="Google Shape;126;p5"/>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7" name="Google Shape;127;p5"/>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8" name="Google Shape;128;p5"/>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29" name="Google Shape;129;p5"/>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30" name="Google Shape;130;p5"/>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31" name="Google Shape;131;p5"/>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132" name="Google Shape;132;p5"/>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133" name="Google Shape;133;p5"/>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uvatekstillinen kuva">
  <p:cSld name="Kuvatekstillinen kuva">
    <p:spTree>
      <p:nvGrpSpPr>
        <p:cNvPr id="1" name="Shape 134"/>
        <p:cNvGrpSpPr/>
        <p:nvPr/>
      </p:nvGrpSpPr>
      <p:grpSpPr>
        <a:xfrm>
          <a:off x="0" y="0"/>
          <a:ext cx="0" cy="0"/>
          <a:chOff x="0" y="0"/>
          <a:chExt cx="0" cy="0"/>
        </a:xfrm>
      </p:grpSpPr>
      <p:pic>
        <p:nvPicPr>
          <p:cNvPr id="135" name="Google Shape;135;p6"/>
          <p:cNvPicPr preferRelativeResize="0"/>
          <p:nvPr/>
        </p:nvPicPr>
        <p:blipFill rotWithShape="1">
          <a:blip r:embed="rId2">
            <a:alphaModFix/>
          </a:blip>
          <a:srcRect/>
          <a:stretch/>
        </p:blipFill>
        <p:spPr>
          <a:xfrm>
            <a:off x="6864041" y="0"/>
            <a:ext cx="5335352" cy="5839188"/>
          </a:xfrm>
          <a:prstGeom prst="rect">
            <a:avLst/>
          </a:prstGeom>
          <a:noFill/>
          <a:ln>
            <a:noFill/>
          </a:ln>
        </p:spPr>
      </p:pic>
      <p:pic>
        <p:nvPicPr>
          <p:cNvPr id="136" name="Google Shape;136;p6"/>
          <p:cNvPicPr preferRelativeResize="0"/>
          <p:nvPr/>
        </p:nvPicPr>
        <p:blipFill rotWithShape="1">
          <a:blip r:embed="rId3">
            <a:alphaModFix/>
          </a:blip>
          <a:srcRect/>
          <a:stretch/>
        </p:blipFill>
        <p:spPr>
          <a:xfrm>
            <a:off x="7986848" y="0"/>
            <a:ext cx="4212544" cy="6858000"/>
          </a:xfrm>
          <a:prstGeom prst="rect">
            <a:avLst/>
          </a:prstGeom>
          <a:noFill/>
          <a:ln>
            <a:noFill/>
          </a:ln>
        </p:spPr>
      </p:pic>
      <p:sp>
        <p:nvSpPr>
          <p:cNvPr id="137" name="Google Shape;137;p6"/>
          <p:cNvSpPr txBox="1">
            <a:spLocks noGrp="1"/>
          </p:cNvSpPr>
          <p:nvPr>
            <p:ph type="title"/>
          </p:nvPr>
        </p:nvSpPr>
        <p:spPr>
          <a:xfrm>
            <a:off x="672353" y="555812"/>
            <a:ext cx="4961966"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6"/>
          <p:cNvSpPr txBox="1">
            <a:spLocks noGrp="1"/>
          </p:cNvSpPr>
          <p:nvPr>
            <p:ph type="body" idx="1"/>
          </p:nvPr>
        </p:nvSpPr>
        <p:spPr>
          <a:xfrm>
            <a:off x="672353" y="1546412"/>
            <a:ext cx="4961966"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6"/>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141" name="Google Shape;141;p6"/>
          <p:cNvSpPr>
            <a:spLocks noGrp="1"/>
          </p:cNvSpPr>
          <p:nvPr>
            <p:ph type="pic" idx="2"/>
          </p:nvPr>
        </p:nvSpPr>
        <p:spPr>
          <a:xfrm>
            <a:off x="6095999" y="385259"/>
            <a:ext cx="5699363"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va ja tausta">
  <p:cSld name="Kuva ja tausta">
    <p:spTree>
      <p:nvGrpSpPr>
        <p:cNvPr id="1" name="Shape 142"/>
        <p:cNvGrpSpPr/>
        <p:nvPr/>
      </p:nvGrpSpPr>
      <p:grpSpPr>
        <a:xfrm>
          <a:off x="0" y="0"/>
          <a:ext cx="0" cy="0"/>
          <a:chOff x="0" y="0"/>
          <a:chExt cx="0" cy="0"/>
        </a:xfrm>
      </p:grpSpPr>
      <p:pic>
        <p:nvPicPr>
          <p:cNvPr id="143" name="Google Shape;143;p7"/>
          <p:cNvPicPr preferRelativeResize="0"/>
          <p:nvPr/>
        </p:nvPicPr>
        <p:blipFill rotWithShape="1">
          <a:blip r:embed="rId2">
            <a:alphaModFix/>
          </a:blip>
          <a:srcRect/>
          <a:stretch/>
        </p:blipFill>
        <p:spPr>
          <a:xfrm>
            <a:off x="9312183" y="4174414"/>
            <a:ext cx="2879817" cy="2683586"/>
          </a:xfrm>
          <a:prstGeom prst="rect">
            <a:avLst/>
          </a:prstGeom>
          <a:noFill/>
          <a:ln>
            <a:noFill/>
          </a:ln>
        </p:spPr>
      </p:pic>
      <p:pic>
        <p:nvPicPr>
          <p:cNvPr id="144" name="Google Shape;144;p7"/>
          <p:cNvPicPr preferRelativeResize="0"/>
          <p:nvPr/>
        </p:nvPicPr>
        <p:blipFill rotWithShape="1">
          <a:blip r:embed="rId3">
            <a:alphaModFix/>
          </a:blip>
          <a:srcRect/>
          <a:stretch/>
        </p:blipFill>
        <p:spPr>
          <a:xfrm>
            <a:off x="7811284" y="4336645"/>
            <a:ext cx="4380716" cy="2519177"/>
          </a:xfrm>
          <a:prstGeom prst="rect">
            <a:avLst/>
          </a:prstGeom>
          <a:noFill/>
          <a:ln>
            <a:noFill/>
          </a:ln>
        </p:spPr>
      </p:pic>
      <p:pic>
        <p:nvPicPr>
          <p:cNvPr id="145" name="Google Shape;145;p7"/>
          <p:cNvPicPr preferRelativeResize="0"/>
          <p:nvPr/>
        </p:nvPicPr>
        <p:blipFill rotWithShape="1">
          <a:blip r:embed="rId4">
            <a:alphaModFix/>
          </a:blip>
          <a:srcRect/>
          <a:stretch/>
        </p:blipFill>
        <p:spPr>
          <a:xfrm>
            <a:off x="0" y="0"/>
            <a:ext cx="6087736" cy="6858000"/>
          </a:xfrm>
          <a:prstGeom prst="rect">
            <a:avLst/>
          </a:prstGeom>
          <a:noFill/>
          <a:ln>
            <a:noFill/>
          </a:ln>
        </p:spPr>
      </p:pic>
      <p:pic>
        <p:nvPicPr>
          <p:cNvPr id="146" name="Google Shape;146;p7"/>
          <p:cNvPicPr preferRelativeResize="0"/>
          <p:nvPr/>
        </p:nvPicPr>
        <p:blipFill rotWithShape="1">
          <a:blip r:embed="rId5">
            <a:alphaModFix/>
          </a:blip>
          <a:srcRect/>
          <a:stretch/>
        </p:blipFill>
        <p:spPr>
          <a:xfrm>
            <a:off x="0" y="0"/>
            <a:ext cx="4233793" cy="6858000"/>
          </a:xfrm>
          <a:prstGeom prst="rect">
            <a:avLst/>
          </a:prstGeom>
          <a:noFill/>
          <a:ln>
            <a:noFill/>
          </a:ln>
        </p:spPr>
      </p:pic>
      <p:sp>
        <p:nvSpPr>
          <p:cNvPr id="147" name="Google Shape;147;p7"/>
          <p:cNvSpPr>
            <a:spLocks noGrp="1"/>
          </p:cNvSpPr>
          <p:nvPr>
            <p:ph type="pic" idx="2"/>
          </p:nvPr>
        </p:nvSpPr>
        <p:spPr>
          <a:xfrm>
            <a:off x="401363" y="385259"/>
            <a:ext cx="11394000"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uva">
  <p:cSld name="Kuva">
    <p:spTree>
      <p:nvGrpSpPr>
        <p:cNvPr id="1" name="Shape 148"/>
        <p:cNvGrpSpPr/>
        <p:nvPr/>
      </p:nvGrpSpPr>
      <p:grpSpPr>
        <a:xfrm>
          <a:off x="0" y="0"/>
          <a:ext cx="0" cy="0"/>
          <a:chOff x="0" y="0"/>
          <a:chExt cx="0" cy="0"/>
        </a:xfrm>
      </p:grpSpPr>
      <p:sp>
        <p:nvSpPr>
          <p:cNvPr id="149" name="Google Shape;149;p8"/>
          <p:cNvSpPr>
            <a:spLocks noGrp="1"/>
          </p:cNvSpPr>
          <p:nvPr>
            <p:ph type="pic" idx="2"/>
          </p:nvPr>
        </p:nvSpPr>
        <p:spPr>
          <a:xfrm>
            <a:off x="401363" y="385259"/>
            <a:ext cx="11394000" cy="6078293"/>
          </a:xfrm>
          <a:prstGeom prst="rect">
            <a:avLst/>
          </a:prstGeom>
          <a:solidFill>
            <a:schemeClr val="lt1"/>
          </a:solidFill>
          <a:ln w="25400" cap="flat" cmpd="sng">
            <a:solidFill>
              <a:schemeClr val="dk1"/>
            </a:solidFill>
            <a:prstDash val="solid"/>
            <a:miter lim="800000"/>
            <a:headEnd type="none" w="sm" len="sm"/>
            <a:tailEnd type="none" w="sm" len="sm"/>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uva ja kehys">
  <p:cSld name="Kuva ja kehys">
    <p:spTree>
      <p:nvGrpSpPr>
        <p:cNvPr id="1" name="Shape 150"/>
        <p:cNvGrpSpPr/>
        <p:nvPr/>
      </p:nvGrpSpPr>
      <p:grpSpPr>
        <a:xfrm>
          <a:off x="0" y="0"/>
          <a:ext cx="0" cy="0"/>
          <a:chOff x="0" y="0"/>
          <a:chExt cx="0" cy="0"/>
        </a:xfrm>
      </p:grpSpPr>
      <p:pic>
        <p:nvPicPr>
          <p:cNvPr id="151" name="Google Shape;151;p9"/>
          <p:cNvPicPr preferRelativeResize="0"/>
          <p:nvPr/>
        </p:nvPicPr>
        <p:blipFill rotWithShape="1">
          <a:blip r:embed="rId2">
            <a:alphaModFix/>
          </a:blip>
          <a:srcRect/>
          <a:stretch/>
        </p:blipFill>
        <p:spPr>
          <a:xfrm>
            <a:off x="5378824" y="381163"/>
            <a:ext cx="6810994" cy="6472560"/>
          </a:xfrm>
          <a:prstGeom prst="rect">
            <a:avLst/>
          </a:prstGeom>
          <a:noFill/>
          <a:ln>
            <a:noFill/>
          </a:ln>
        </p:spPr>
      </p:pic>
      <p:pic>
        <p:nvPicPr>
          <p:cNvPr id="152" name="Google Shape;152;p9"/>
          <p:cNvPicPr preferRelativeResize="0"/>
          <p:nvPr/>
        </p:nvPicPr>
        <p:blipFill rotWithShape="1">
          <a:blip r:embed="rId3">
            <a:alphaModFix/>
          </a:blip>
          <a:srcRect/>
          <a:stretch/>
        </p:blipFill>
        <p:spPr>
          <a:xfrm>
            <a:off x="4509613" y="1722466"/>
            <a:ext cx="7686310" cy="5136653"/>
          </a:xfrm>
          <a:prstGeom prst="rect">
            <a:avLst/>
          </a:prstGeom>
          <a:noFill/>
          <a:ln>
            <a:noFill/>
          </a:ln>
        </p:spPr>
      </p:pic>
      <p:pic>
        <p:nvPicPr>
          <p:cNvPr id="153" name="Google Shape;153;p9"/>
          <p:cNvPicPr preferRelativeResize="0"/>
          <p:nvPr/>
        </p:nvPicPr>
        <p:blipFill rotWithShape="1">
          <a:blip r:embed="rId4">
            <a:alphaModFix/>
          </a:blip>
          <a:srcRect/>
          <a:stretch/>
        </p:blipFill>
        <p:spPr>
          <a:xfrm>
            <a:off x="0" y="0"/>
            <a:ext cx="5067311" cy="4245873"/>
          </a:xfrm>
          <a:prstGeom prst="rect">
            <a:avLst/>
          </a:prstGeom>
          <a:noFill/>
          <a:ln>
            <a:noFill/>
          </a:ln>
        </p:spPr>
      </p:pic>
      <p:pic>
        <p:nvPicPr>
          <p:cNvPr id="154" name="Google Shape;154;p9"/>
          <p:cNvPicPr preferRelativeResize="0"/>
          <p:nvPr/>
        </p:nvPicPr>
        <p:blipFill rotWithShape="1">
          <a:blip r:embed="rId5">
            <a:alphaModFix/>
          </a:blip>
          <a:srcRect/>
          <a:stretch/>
        </p:blipFill>
        <p:spPr>
          <a:xfrm>
            <a:off x="0" y="0"/>
            <a:ext cx="3568453" cy="4832615"/>
          </a:xfrm>
          <a:prstGeom prst="rect">
            <a:avLst/>
          </a:prstGeom>
          <a:noFill/>
          <a:ln>
            <a:noFill/>
          </a:ln>
        </p:spPr>
      </p:pic>
      <p:sp>
        <p:nvSpPr>
          <p:cNvPr id="155" name="Google Shape;155;p9"/>
          <p:cNvSpPr/>
          <p:nvPr/>
        </p:nvSpPr>
        <p:spPr>
          <a:xfrm>
            <a:off x="389964" y="372035"/>
            <a:ext cx="11421035" cy="6113930"/>
          </a:xfrm>
          <a:prstGeom prst="rect">
            <a:avLst/>
          </a:prstGeom>
          <a:solidFill>
            <a:schemeClr val="lt1"/>
          </a:solidFill>
          <a:ln w="254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Inter"/>
              <a:ea typeface="Inter"/>
              <a:cs typeface="Inter"/>
              <a:sym typeface="Inter"/>
            </a:endParaRPr>
          </a:p>
        </p:txBody>
      </p:sp>
      <p:sp>
        <p:nvSpPr>
          <p:cNvPr id="156" name="Google Shape;156;p9"/>
          <p:cNvSpPr txBox="1">
            <a:spLocks noGrp="1"/>
          </p:cNvSpPr>
          <p:nvPr>
            <p:ph type="body" idx="1"/>
          </p:nvPr>
        </p:nvSpPr>
        <p:spPr>
          <a:xfrm>
            <a:off x="793376" y="5854327"/>
            <a:ext cx="8552330" cy="365125"/>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1000"/>
              </a:spcBef>
              <a:spcAft>
                <a:spcPts val="0"/>
              </a:spcAft>
              <a:buClr>
                <a:schemeClr val="dk1"/>
              </a:buClr>
              <a:buSzPts val="1600"/>
              <a:buNone/>
              <a:defRPr/>
            </a:lvl1pPr>
            <a:lvl2pPr marL="914400" lvl="1" indent="-228600" algn="l">
              <a:lnSpc>
                <a:spcPct val="110000"/>
              </a:lnSpc>
              <a:spcBef>
                <a:spcPts val="500"/>
              </a:spcBef>
              <a:spcAft>
                <a:spcPts val="0"/>
              </a:spcAft>
              <a:buClr>
                <a:schemeClr val="dk1"/>
              </a:buClr>
              <a:buSzPts val="1600"/>
              <a:buNone/>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57" name="Google Shape;157;p9"/>
          <p:cNvGrpSpPr/>
          <p:nvPr/>
        </p:nvGrpSpPr>
        <p:grpSpPr>
          <a:xfrm>
            <a:off x="10197819" y="5884768"/>
            <a:ext cx="1289051" cy="318800"/>
            <a:chOff x="2181226" y="2460626"/>
            <a:chExt cx="7831137" cy="1936750"/>
          </a:xfrm>
        </p:grpSpPr>
        <p:sp>
          <p:nvSpPr>
            <p:cNvPr id="158" name="Google Shape;158;p9"/>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59" name="Google Shape;159;p9"/>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0" name="Google Shape;160;p9"/>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1" name="Google Shape;161;p9"/>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2" name="Google Shape;162;p9"/>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3" name="Google Shape;163;p9"/>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4" name="Google Shape;164;p9"/>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5" name="Google Shape;165;p9"/>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6" name="Google Shape;166;p9"/>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7" name="Google Shape;167;p9"/>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8" name="Google Shape;168;p9"/>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69" name="Google Shape;169;p9"/>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0" name="Google Shape;170;p9"/>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1" name="Google Shape;171;p9"/>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2" name="Google Shape;172;p9"/>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3" name="Google Shape;173;p9"/>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4" name="Google Shape;174;p9"/>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5" name="Google Shape;175;p9"/>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76" name="Google Shape;176;p9"/>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177" name="Google Shape;177;p9"/>
          <p:cNvCxnSpPr/>
          <p:nvPr/>
        </p:nvCxnSpPr>
        <p:spPr>
          <a:xfrm>
            <a:off x="380999" y="5616388"/>
            <a:ext cx="11438965" cy="0"/>
          </a:xfrm>
          <a:prstGeom prst="straightConnector1">
            <a:avLst/>
          </a:prstGeom>
          <a:noFill/>
          <a:ln w="12700" cap="flat" cmpd="sng">
            <a:solidFill>
              <a:schemeClr val="dk1"/>
            </a:solidFill>
            <a:prstDash val="solid"/>
            <a:miter lim="800000"/>
            <a:headEnd type="none" w="sm" len="sm"/>
            <a:tailEnd type="none" w="sm" len="sm"/>
          </a:ln>
        </p:spPr>
      </p:cxnSp>
      <p:cxnSp>
        <p:nvCxnSpPr>
          <p:cNvPr id="178" name="Google Shape;178;p9"/>
          <p:cNvCxnSpPr/>
          <p:nvPr/>
        </p:nvCxnSpPr>
        <p:spPr>
          <a:xfrm>
            <a:off x="9865659" y="5616000"/>
            <a:ext cx="0" cy="861000"/>
          </a:xfrm>
          <a:prstGeom prst="straightConnector1">
            <a:avLst/>
          </a:prstGeom>
          <a:noFill/>
          <a:ln w="12700" cap="flat" cmpd="sng">
            <a:solidFill>
              <a:schemeClr val="dk1"/>
            </a:solidFill>
            <a:prstDash val="solid"/>
            <a:miter lim="800000"/>
            <a:headEnd type="none" w="sm" len="sm"/>
            <a:tailEnd type="none" w="sm" len="sm"/>
          </a:ln>
        </p:spPr>
      </p:cxnSp>
      <p:sp>
        <p:nvSpPr>
          <p:cNvPr id="179" name="Google Shape;179;p9"/>
          <p:cNvSpPr>
            <a:spLocks noGrp="1"/>
          </p:cNvSpPr>
          <p:nvPr>
            <p:ph type="pic" idx="2"/>
          </p:nvPr>
        </p:nvSpPr>
        <p:spPr>
          <a:xfrm>
            <a:off x="401363" y="385260"/>
            <a:ext cx="11394000" cy="52236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sisältö">
  <p:cSld name="Otsikko ja sisältö">
    <p:spTree>
      <p:nvGrpSpPr>
        <p:cNvPr id="1" name="Shape 180"/>
        <p:cNvGrpSpPr/>
        <p:nvPr/>
      </p:nvGrpSpPr>
      <p:grpSpPr>
        <a:xfrm>
          <a:off x="0" y="0"/>
          <a:ext cx="0" cy="0"/>
          <a:chOff x="0" y="0"/>
          <a:chExt cx="0" cy="0"/>
        </a:xfrm>
      </p:grpSpPr>
      <p:sp>
        <p:nvSpPr>
          <p:cNvPr id="181" name="Google Shape;181;p10"/>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10"/>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10"/>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10"/>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10"/>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186" name="Google Shape;186;p10"/>
          <p:cNvGrpSpPr/>
          <p:nvPr/>
        </p:nvGrpSpPr>
        <p:grpSpPr>
          <a:xfrm>
            <a:off x="10574336" y="6256804"/>
            <a:ext cx="1289051" cy="318800"/>
            <a:chOff x="2181226" y="2460626"/>
            <a:chExt cx="7831137" cy="1936750"/>
          </a:xfrm>
        </p:grpSpPr>
        <p:sp>
          <p:nvSpPr>
            <p:cNvPr id="187" name="Google Shape;187;p10"/>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88" name="Google Shape;188;p10"/>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89" name="Google Shape;189;p10"/>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0" name="Google Shape;190;p10"/>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1" name="Google Shape;191;p10"/>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2" name="Google Shape;192;p10"/>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3" name="Google Shape;193;p10"/>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4" name="Google Shape;194;p10"/>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5" name="Google Shape;195;p10"/>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6" name="Google Shape;196;p10"/>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7" name="Google Shape;197;p10"/>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8" name="Google Shape;198;p10"/>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199" name="Google Shape;199;p10"/>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0" name="Google Shape;200;p10"/>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1" name="Google Shape;201;p10"/>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2" name="Google Shape;202;p10"/>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3" name="Google Shape;203;p10"/>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4" name="Google Shape;204;p10"/>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05" name="Google Shape;205;p10"/>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06" name="Google Shape;206;p10"/>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07" name="Google Shape;207;p10"/>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Otsikko ja sisältö">
  <p:cSld name="1_Otsikko ja sisältö">
    <p:spTree>
      <p:nvGrpSpPr>
        <p:cNvPr id="1" name="Shape 208"/>
        <p:cNvGrpSpPr/>
        <p:nvPr/>
      </p:nvGrpSpPr>
      <p:grpSpPr>
        <a:xfrm>
          <a:off x="0" y="0"/>
          <a:ext cx="0" cy="0"/>
          <a:chOff x="0" y="0"/>
          <a:chExt cx="0" cy="0"/>
        </a:xfrm>
      </p:grpSpPr>
      <p:sp>
        <p:nvSpPr>
          <p:cNvPr id="209" name="Google Shape;209;p11"/>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11"/>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1"/>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1"/>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1"/>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pic>
        <p:nvPicPr>
          <p:cNvPr id="214" name="Google Shape;214;p11"/>
          <p:cNvPicPr preferRelativeResize="0"/>
          <p:nvPr/>
        </p:nvPicPr>
        <p:blipFill rotWithShape="1">
          <a:blip r:embed="rId2">
            <a:alphaModFix/>
          </a:blip>
          <a:srcRect/>
          <a:stretch/>
        </p:blipFill>
        <p:spPr>
          <a:xfrm>
            <a:off x="3504477" y="5236798"/>
            <a:ext cx="5361618" cy="1621201"/>
          </a:xfrm>
          <a:prstGeom prst="rect">
            <a:avLst/>
          </a:prstGeom>
          <a:noFill/>
          <a:ln>
            <a:noFill/>
          </a:ln>
        </p:spPr>
      </p:pic>
      <p:pic>
        <p:nvPicPr>
          <p:cNvPr id="215" name="Google Shape;215;p11"/>
          <p:cNvPicPr preferRelativeResize="0"/>
          <p:nvPr/>
        </p:nvPicPr>
        <p:blipFill rotWithShape="1">
          <a:blip r:embed="rId3">
            <a:alphaModFix/>
          </a:blip>
          <a:srcRect/>
          <a:stretch/>
        </p:blipFill>
        <p:spPr>
          <a:xfrm>
            <a:off x="4876799" y="6342111"/>
            <a:ext cx="2718865" cy="515874"/>
          </a:xfrm>
          <a:prstGeom prst="rect">
            <a:avLst/>
          </a:prstGeom>
          <a:noFill/>
          <a:ln>
            <a:noFill/>
          </a:ln>
        </p:spPr>
      </p:pic>
      <p:grpSp>
        <p:nvGrpSpPr>
          <p:cNvPr id="216" name="Google Shape;216;p11"/>
          <p:cNvGrpSpPr/>
          <p:nvPr/>
        </p:nvGrpSpPr>
        <p:grpSpPr>
          <a:xfrm>
            <a:off x="10574336" y="6256804"/>
            <a:ext cx="1289051" cy="318800"/>
            <a:chOff x="2181226" y="2460626"/>
            <a:chExt cx="7831137" cy="1936750"/>
          </a:xfrm>
        </p:grpSpPr>
        <p:sp>
          <p:nvSpPr>
            <p:cNvPr id="217" name="Google Shape;217;p11"/>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8" name="Google Shape;218;p11"/>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19" name="Google Shape;219;p11"/>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0" name="Google Shape;220;p11"/>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1" name="Google Shape;221;p11"/>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2" name="Google Shape;222;p11"/>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3" name="Google Shape;223;p11"/>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4" name="Google Shape;224;p11"/>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5" name="Google Shape;225;p11"/>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6" name="Google Shape;226;p11"/>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7" name="Google Shape;227;p11"/>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8" name="Google Shape;228;p11"/>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29" name="Google Shape;229;p11"/>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0" name="Google Shape;230;p11"/>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1" name="Google Shape;231;p11"/>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2" name="Google Shape;232;p11"/>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3" name="Google Shape;233;p11"/>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4" name="Google Shape;234;p11"/>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35" name="Google Shape;235;p11"/>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36" name="Google Shape;236;p11"/>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37" name="Google Shape;237;p11"/>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ain otsikko" type="titleOnly">
  <p:cSld name="TITLE_ONLY">
    <p:spTree>
      <p:nvGrpSpPr>
        <p:cNvPr id="1" name="Shape 238"/>
        <p:cNvGrpSpPr/>
        <p:nvPr/>
      </p:nvGrpSpPr>
      <p:grpSpPr>
        <a:xfrm>
          <a:off x="0" y="0"/>
          <a:ext cx="0" cy="0"/>
          <a:chOff x="0" y="0"/>
          <a:chExt cx="0" cy="0"/>
        </a:xfrm>
      </p:grpSpPr>
      <p:sp>
        <p:nvSpPr>
          <p:cNvPr id="239" name="Google Shape;239;p12"/>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12"/>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12"/>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2"/>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laosio ja logo" type="blank">
  <p:cSld name="BLANK">
    <p:spTree>
      <p:nvGrpSpPr>
        <p:cNvPr id="1" name="Shape 243"/>
        <p:cNvGrpSpPr/>
        <p:nvPr/>
      </p:nvGrpSpPr>
      <p:grpSpPr>
        <a:xfrm>
          <a:off x="0" y="0"/>
          <a:ext cx="0" cy="0"/>
          <a:chOff x="0" y="0"/>
          <a:chExt cx="0" cy="0"/>
        </a:xfrm>
      </p:grpSpPr>
      <p:sp>
        <p:nvSpPr>
          <p:cNvPr id="244" name="Google Shape;244;p13"/>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13"/>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6" name="Google Shape;246;p13"/>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grpSp>
        <p:nvGrpSpPr>
          <p:cNvPr id="247" name="Google Shape;247;p13"/>
          <p:cNvGrpSpPr/>
          <p:nvPr/>
        </p:nvGrpSpPr>
        <p:grpSpPr>
          <a:xfrm>
            <a:off x="10574336" y="6256804"/>
            <a:ext cx="1289051" cy="318800"/>
            <a:chOff x="2181226" y="2460626"/>
            <a:chExt cx="7831137" cy="1936750"/>
          </a:xfrm>
        </p:grpSpPr>
        <p:sp>
          <p:nvSpPr>
            <p:cNvPr id="248" name="Google Shape;248;p13"/>
            <p:cNvSpPr/>
            <p:nvPr/>
          </p:nvSpPr>
          <p:spPr>
            <a:xfrm>
              <a:off x="2181226" y="2470151"/>
              <a:ext cx="763588" cy="842963"/>
            </a:xfrm>
            <a:custGeom>
              <a:avLst/>
              <a:gdLst/>
              <a:ahLst/>
              <a:cxnLst/>
              <a:rect l="l" t="t" r="r" b="b"/>
              <a:pathLst>
                <a:path w="2121" h="2336" extrusionOk="0">
                  <a:moveTo>
                    <a:pt x="0" y="0"/>
                  </a:moveTo>
                  <a:lnTo>
                    <a:pt x="0" y="2336"/>
                  </a:lnTo>
                  <a:lnTo>
                    <a:pt x="632" y="2336"/>
                  </a:lnTo>
                  <a:lnTo>
                    <a:pt x="632" y="1734"/>
                  </a:lnTo>
                  <a:lnTo>
                    <a:pt x="842" y="1461"/>
                  </a:lnTo>
                  <a:lnTo>
                    <a:pt x="1364" y="2336"/>
                  </a:lnTo>
                  <a:lnTo>
                    <a:pt x="2121" y="2336"/>
                  </a:lnTo>
                  <a:lnTo>
                    <a:pt x="1314" y="1041"/>
                  </a:lnTo>
                  <a:lnTo>
                    <a:pt x="2102" y="0"/>
                  </a:lnTo>
                  <a:lnTo>
                    <a:pt x="1364" y="0"/>
                  </a:lnTo>
                  <a:lnTo>
                    <a:pt x="663" y="944"/>
                  </a:lnTo>
                  <a:lnTo>
                    <a:pt x="632" y="944"/>
                  </a:lnTo>
                  <a:lnTo>
                    <a:pt x="632"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49" name="Google Shape;249;p13"/>
            <p:cNvSpPr/>
            <p:nvPr/>
          </p:nvSpPr>
          <p:spPr>
            <a:xfrm>
              <a:off x="2954338" y="2470151"/>
              <a:ext cx="869950" cy="842963"/>
            </a:xfrm>
            <a:custGeom>
              <a:avLst/>
              <a:gdLst/>
              <a:ahLst/>
              <a:cxnLst/>
              <a:rect l="l" t="t" r="r" b="b"/>
              <a:pathLst>
                <a:path w="2416" h="2336" extrusionOk="0">
                  <a:moveTo>
                    <a:pt x="1218" y="643"/>
                  </a:moveTo>
                  <a:lnTo>
                    <a:pt x="1451" y="1414"/>
                  </a:lnTo>
                  <a:lnTo>
                    <a:pt x="965" y="1414"/>
                  </a:lnTo>
                  <a:lnTo>
                    <a:pt x="1199" y="643"/>
                  </a:lnTo>
                  <a:lnTo>
                    <a:pt x="1218" y="643"/>
                  </a:lnTo>
                  <a:close/>
                  <a:moveTo>
                    <a:pt x="822" y="1888"/>
                  </a:moveTo>
                  <a:lnTo>
                    <a:pt x="1595" y="1888"/>
                  </a:lnTo>
                  <a:lnTo>
                    <a:pt x="1731" y="2336"/>
                  </a:lnTo>
                  <a:lnTo>
                    <a:pt x="2416" y="2336"/>
                  </a:lnTo>
                  <a:lnTo>
                    <a:pt x="1642" y="0"/>
                  </a:lnTo>
                  <a:lnTo>
                    <a:pt x="774" y="0"/>
                  </a:lnTo>
                  <a:lnTo>
                    <a:pt x="0" y="2336"/>
                  </a:lnTo>
                  <a:lnTo>
                    <a:pt x="686" y="2336"/>
                  </a:lnTo>
                  <a:lnTo>
                    <a:pt x="822" y="1888"/>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0" name="Google Shape;250;p13"/>
            <p:cNvSpPr/>
            <p:nvPr/>
          </p:nvSpPr>
          <p:spPr>
            <a:xfrm>
              <a:off x="3883026" y="2470151"/>
              <a:ext cx="725488" cy="842963"/>
            </a:xfrm>
            <a:custGeom>
              <a:avLst/>
              <a:gdLst/>
              <a:ahLst/>
              <a:cxnLst/>
              <a:rect l="l" t="t" r="r" b="b"/>
              <a:pathLst>
                <a:path w="2014" h="2336" extrusionOk="0">
                  <a:moveTo>
                    <a:pt x="631" y="1110"/>
                  </a:moveTo>
                  <a:lnTo>
                    <a:pt x="647" y="1110"/>
                  </a:lnTo>
                  <a:lnTo>
                    <a:pt x="1488" y="2336"/>
                  </a:lnTo>
                  <a:lnTo>
                    <a:pt x="2014" y="2336"/>
                  </a:lnTo>
                  <a:lnTo>
                    <a:pt x="2014" y="0"/>
                  </a:lnTo>
                  <a:lnTo>
                    <a:pt x="1382" y="0"/>
                  </a:lnTo>
                  <a:lnTo>
                    <a:pt x="1382" y="1223"/>
                  </a:lnTo>
                  <a:lnTo>
                    <a:pt x="1363" y="1223"/>
                  </a:lnTo>
                  <a:lnTo>
                    <a:pt x="538" y="0"/>
                  </a:lnTo>
                  <a:lnTo>
                    <a:pt x="0" y="0"/>
                  </a:lnTo>
                  <a:lnTo>
                    <a:pt x="0" y="2336"/>
                  </a:lnTo>
                  <a:lnTo>
                    <a:pt x="631" y="2336"/>
                  </a:lnTo>
                  <a:lnTo>
                    <a:pt x="631" y="11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1" name="Google Shape;251;p13"/>
            <p:cNvSpPr/>
            <p:nvPr/>
          </p:nvSpPr>
          <p:spPr>
            <a:xfrm>
              <a:off x="4668838" y="2460626"/>
              <a:ext cx="708025" cy="866775"/>
            </a:xfrm>
            <a:custGeom>
              <a:avLst/>
              <a:gdLst/>
              <a:ahLst/>
              <a:cxnLst/>
              <a:rect l="l" t="t" r="r" b="b"/>
              <a:pathLst>
                <a:path w="1964" h="2403" extrusionOk="0">
                  <a:moveTo>
                    <a:pt x="1003" y="2403"/>
                  </a:moveTo>
                  <a:lnTo>
                    <a:pt x="1022" y="2403"/>
                  </a:lnTo>
                  <a:cubicBezTo>
                    <a:pt x="1217" y="2403"/>
                    <a:pt x="1384" y="2375"/>
                    <a:pt x="1523" y="2320"/>
                  </a:cubicBezTo>
                  <a:cubicBezTo>
                    <a:pt x="1665" y="2265"/>
                    <a:pt x="1774" y="2183"/>
                    <a:pt x="1850" y="2075"/>
                  </a:cubicBezTo>
                  <a:cubicBezTo>
                    <a:pt x="1926" y="1968"/>
                    <a:pt x="1964" y="1837"/>
                    <a:pt x="1964" y="1683"/>
                  </a:cubicBezTo>
                  <a:cubicBezTo>
                    <a:pt x="1964" y="1594"/>
                    <a:pt x="1950" y="1512"/>
                    <a:pt x="1922" y="1436"/>
                  </a:cubicBezTo>
                  <a:cubicBezTo>
                    <a:pt x="1894" y="1361"/>
                    <a:pt x="1851" y="1293"/>
                    <a:pt x="1792" y="1232"/>
                  </a:cubicBezTo>
                  <a:cubicBezTo>
                    <a:pt x="1732" y="1172"/>
                    <a:pt x="1656" y="1119"/>
                    <a:pt x="1563" y="1074"/>
                  </a:cubicBezTo>
                  <a:cubicBezTo>
                    <a:pt x="1470" y="1029"/>
                    <a:pt x="1359" y="993"/>
                    <a:pt x="1230" y="966"/>
                  </a:cubicBezTo>
                  <a:lnTo>
                    <a:pt x="1038" y="925"/>
                  </a:lnTo>
                  <a:cubicBezTo>
                    <a:pt x="965" y="909"/>
                    <a:pt x="905" y="891"/>
                    <a:pt x="858" y="871"/>
                  </a:cubicBezTo>
                  <a:cubicBezTo>
                    <a:pt x="812" y="850"/>
                    <a:pt x="778" y="826"/>
                    <a:pt x="756" y="798"/>
                  </a:cubicBezTo>
                  <a:cubicBezTo>
                    <a:pt x="734" y="771"/>
                    <a:pt x="724" y="738"/>
                    <a:pt x="724" y="702"/>
                  </a:cubicBezTo>
                  <a:cubicBezTo>
                    <a:pt x="724" y="667"/>
                    <a:pt x="733" y="636"/>
                    <a:pt x="754" y="609"/>
                  </a:cubicBezTo>
                  <a:cubicBezTo>
                    <a:pt x="773" y="582"/>
                    <a:pt x="805" y="560"/>
                    <a:pt x="846" y="545"/>
                  </a:cubicBezTo>
                  <a:cubicBezTo>
                    <a:pt x="888" y="530"/>
                    <a:pt x="942" y="522"/>
                    <a:pt x="1007" y="522"/>
                  </a:cubicBezTo>
                  <a:cubicBezTo>
                    <a:pt x="1110" y="522"/>
                    <a:pt x="1187" y="544"/>
                    <a:pt x="1238" y="586"/>
                  </a:cubicBezTo>
                  <a:cubicBezTo>
                    <a:pt x="1288" y="628"/>
                    <a:pt x="1316" y="688"/>
                    <a:pt x="1321" y="764"/>
                  </a:cubicBezTo>
                  <a:lnTo>
                    <a:pt x="1932" y="764"/>
                  </a:lnTo>
                  <a:cubicBezTo>
                    <a:pt x="1931" y="611"/>
                    <a:pt x="1893" y="477"/>
                    <a:pt x="1818" y="363"/>
                  </a:cubicBezTo>
                  <a:cubicBezTo>
                    <a:pt x="1743" y="248"/>
                    <a:pt x="1637" y="159"/>
                    <a:pt x="1498" y="95"/>
                  </a:cubicBezTo>
                  <a:cubicBezTo>
                    <a:pt x="1363" y="33"/>
                    <a:pt x="1202" y="1"/>
                    <a:pt x="1016" y="0"/>
                  </a:cubicBezTo>
                  <a:lnTo>
                    <a:pt x="998" y="0"/>
                  </a:lnTo>
                  <a:cubicBezTo>
                    <a:pt x="816" y="1"/>
                    <a:pt x="655" y="32"/>
                    <a:pt x="515" y="94"/>
                  </a:cubicBezTo>
                  <a:cubicBezTo>
                    <a:pt x="373" y="156"/>
                    <a:pt x="261"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1" y="1590"/>
                  </a:cubicBezTo>
                  <a:cubicBezTo>
                    <a:pt x="1304" y="1616"/>
                    <a:pt x="1315" y="1647"/>
                    <a:pt x="1315" y="1683"/>
                  </a:cubicBezTo>
                  <a:cubicBezTo>
                    <a:pt x="1315" y="1722"/>
                    <a:pt x="1303"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2"/>
                    <a:pt x="608" y="1622"/>
                    <a:pt x="604" y="1551"/>
                  </a:cubicBezTo>
                  <a:lnTo>
                    <a:pt x="0" y="1551"/>
                  </a:lnTo>
                  <a:cubicBezTo>
                    <a:pt x="1" y="1747"/>
                    <a:pt x="43" y="1908"/>
                    <a:pt x="127" y="2034"/>
                  </a:cubicBezTo>
                  <a:cubicBezTo>
                    <a:pt x="211" y="2160"/>
                    <a:pt x="329" y="2253"/>
                    <a:pt x="480" y="2313"/>
                  </a:cubicBezTo>
                  <a:cubicBezTo>
                    <a:pt x="630" y="2372"/>
                    <a:pt x="804" y="2402"/>
                    <a:pt x="1003" y="2403"/>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2" name="Google Shape;252;p13"/>
            <p:cNvSpPr/>
            <p:nvPr/>
          </p:nvSpPr>
          <p:spPr>
            <a:xfrm>
              <a:off x="5375276" y="2471738"/>
              <a:ext cx="871538" cy="846138"/>
            </a:xfrm>
            <a:custGeom>
              <a:avLst/>
              <a:gdLst/>
              <a:ahLst/>
              <a:cxnLst/>
              <a:rect l="l" t="t" r="r" b="b"/>
              <a:pathLst>
                <a:path w="2418" h="2343" extrusionOk="0">
                  <a:moveTo>
                    <a:pt x="1219" y="644"/>
                  </a:moveTo>
                  <a:lnTo>
                    <a:pt x="1452" y="1418"/>
                  </a:lnTo>
                  <a:lnTo>
                    <a:pt x="966" y="1418"/>
                  </a:lnTo>
                  <a:lnTo>
                    <a:pt x="1200" y="644"/>
                  </a:lnTo>
                  <a:lnTo>
                    <a:pt x="1219" y="644"/>
                  </a:lnTo>
                  <a:close/>
                  <a:moveTo>
                    <a:pt x="687" y="2343"/>
                  </a:moveTo>
                  <a:lnTo>
                    <a:pt x="822" y="1893"/>
                  </a:lnTo>
                  <a:lnTo>
                    <a:pt x="1596" y="1893"/>
                  </a:lnTo>
                  <a:lnTo>
                    <a:pt x="1732" y="2343"/>
                  </a:lnTo>
                  <a:lnTo>
                    <a:pt x="2418" y="2343"/>
                  </a:lnTo>
                  <a:lnTo>
                    <a:pt x="1644" y="0"/>
                  </a:lnTo>
                  <a:lnTo>
                    <a:pt x="775" y="0"/>
                  </a:lnTo>
                  <a:lnTo>
                    <a:pt x="0" y="2343"/>
                  </a:lnTo>
                  <a:lnTo>
                    <a:pt x="687"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3" name="Google Shape;253;p13"/>
            <p:cNvSpPr/>
            <p:nvPr/>
          </p:nvSpPr>
          <p:spPr>
            <a:xfrm>
              <a:off x="6299201" y="2471738"/>
              <a:ext cx="569913" cy="846138"/>
            </a:xfrm>
            <a:custGeom>
              <a:avLst/>
              <a:gdLst/>
              <a:ahLst/>
              <a:cxnLst/>
              <a:rect l="l" t="t" r="r" b="b"/>
              <a:pathLst>
                <a:path w="1583" h="2343" extrusionOk="0">
                  <a:moveTo>
                    <a:pt x="1583" y="1830"/>
                  </a:moveTo>
                  <a:lnTo>
                    <a:pt x="635" y="1830"/>
                  </a:lnTo>
                  <a:lnTo>
                    <a:pt x="635" y="0"/>
                  </a:lnTo>
                  <a:lnTo>
                    <a:pt x="0" y="0"/>
                  </a:lnTo>
                  <a:lnTo>
                    <a:pt x="0" y="2343"/>
                  </a:lnTo>
                  <a:lnTo>
                    <a:pt x="1583" y="2343"/>
                  </a:lnTo>
                  <a:lnTo>
                    <a:pt x="1583"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4" name="Google Shape;254;p13"/>
            <p:cNvSpPr/>
            <p:nvPr/>
          </p:nvSpPr>
          <p:spPr>
            <a:xfrm>
              <a:off x="6935788" y="2471738"/>
              <a:ext cx="569913" cy="846138"/>
            </a:xfrm>
            <a:custGeom>
              <a:avLst/>
              <a:gdLst/>
              <a:ahLst/>
              <a:cxnLst/>
              <a:rect l="l" t="t" r="r" b="b"/>
              <a:pathLst>
                <a:path w="1582" h="2343" extrusionOk="0">
                  <a:moveTo>
                    <a:pt x="1582" y="1830"/>
                  </a:moveTo>
                  <a:lnTo>
                    <a:pt x="635" y="1830"/>
                  </a:lnTo>
                  <a:lnTo>
                    <a:pt x="635" y="0"/>
                  </a:lnTo>
                  <a:lnTo>
                    <a:pt x="0" y="0"/>
                  </a:lnTo>
                  <a:lnTo>
                    <a:pt x="0" y="2343"/>
                  </a:lnTo>
                  <a:lnTo>
                    <a:pt x="1582" y="2343"/>
                  </a:lnTo>
                  <a:lnTo>
                    <a:pt x="1582" y="183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5" name="Google Shape;255;p13"/>
            <p:cNvSpPr/>
            <p:nvPr/>
          </p:nvSpPr>
          <p:spPr>
            <a:xfrm>
              <a:off x="7570788" y="2471738"/>
              <a:ext cx="230188" cy="846138"/>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6" name="Google Shape;256;p13"/>
            <p:cNvSpPr/>
            <p:nvPr/>
          </p:nvSpPr>
          <p:spPr>
            <a:xfrm>
              <a:off x="7861301" y="2460626"/>
              <a:ext cx="706438" cy="866775"/>
            </a:xfrm>
            <a:custGeom>
              <a:avLst/>
              <a:gdLst/>
              <a:ahLst/>
              <a:cxnLst/>
              <a:rect l="l" t="t" r="r" b="b"/>
              <a:pathLst>
                <a:path w="1964" h="2403" extrusionOk="0">
                  <a:moveTo>
                    <a:pt x="1791" y="1232"/>
                  </a:moveTo>
                  <a:cubicBezTo>
                    <a:pt x="1732" y="1172"/>
                    <a:pt x="1656" y="1119"/>
                    <a:pt x="1563" y="1074"/>
                  </a:cubicBezTo>
                  <a:cubicBezTo>
                    <a:pt x="1470" y="1029"/>
                    <a:pt x="1359" y="993"/>
                    <a:pt x="1230" y="966"/>
                  </a:cubicBezTo>
                  <a:lnTo>
                    <a:pt x="1038" y="925"/>
                  </a:lnTo>
                  <a:cubicBezTo>
                    <a:pt x="965" y="909"/>
                    <a:pt x="905" y="891"/>
                    <a:pt x="858" y="871"/>
                  </a:cubicBezTo>
                  <a:cubicBezTo>
                    <a:pt x="811" y="850"/>
                    <a:pt x="777" y="826"/>
                    <a:pt x="756" y="798"/>
                  </a:cubicBezTo>
                  <a:cubicBezTo>
                    <a:pt x="734" y="771"/>
                    <a:pt x="724" y="738"/>
                    <a:pt x="724" y="702"/>
                  </a:cubicBezTo>
                  <a:cubicBezTo>
                    <a:pt x="724" y="667"/>
                    <a:pt x="734" y="636"/>
                    <a:pt x="754" y="609"/>
                  </a:cubicBezTo>
                  <a:cubicBezTo>
                    <a:pt x="773" y="582"/>
                    <a:pt x="804" y="560"/>
                    <a:pt x="846" y="545"/>
                  </a:cubicBezTo>
                  <a:cubicBezTo>
                    <a:pt x="888" y="530"/>
                    <a:pt x="942" y="522"/>
                    <a:pt x="1007" y="522"/>
                  </a:cubicBezTo>
                  <a:cubicBezTo>
                    <a:pt x="1110" y="522"/>
                    <a:pt x="1187" y="544"/>
                    <a:pt x="1237" y="586"/>
                  </a:cubicBezTo>
                  <a:cubicBezTo>
                    <a:pt x="1288" y="628"/>
                    <a:pt x="1316" y="688"/>
                    <a:pt x="1322" y="764"/>
                  </a:cubicBezTo>
                  <a:lnTo>
                    <a:pt x="1932" y="764"/>
                  </a:lnTo>
                  <a:cubicBezTo>
                    <a:pt x="1931" y="611"/>
                    <a:pt x="1893" y="477"/>
                    <a:pt x="1818" y="363"/>
                  </a:cubicBezTo>
                  <a:cubicBezTo>
                    <a:pt x="1743" y="248"/>
                    <a:pt x="1637" y="159"/>
                    <a:pt x="1499" y="95"/>
                  </a:cubicBezTo>
                  <a:cubicBezTo>
                    <a:pt x="1363" y="33"/>
                    <a:pt x="1202" y="1"/>
                    <a:pt x="1016" y="0"/>
                  </a:cubicBezTo>
                  <a:lnTo>
                    <a:pt x="1007" y="0"/>
                  </a:lnTo>
                  <a:lnTo>
                    <a:pt x="998" y="0"/>
                  </a:lnTo>
                  <a:cubicBezTo>
                    <a:pt x="816" y="1"/>
                    <a:pt x="655" y="32"/>
                    <a:pt x="515" y="94"/>
                  </a:cubicBezTo>
                  <a:cubicBezTo>
                    <a:pt x="373" y="156"/>
                    <a:pt x="262" y="243"/>
                    <a:pt x="181" y="355"/>
                  </a:cubicBezTo>
                  <a:cubicBezTo>
                    <a:pt x="100" y="466"/>
                    <a:pt x="60" y="597"/>
                    <a:pt x="60" y="746"/>
                  </a:cubicBezTo>
                  <a:cubicBezTo>
                    <a:pt x="60" y="929"/>
                    <a:pt x="119" y="1074"/>
                    <a:pt x="238" y="1181"/>
                  </a:cubicBezTo>
                  <a:cubicBezTo>
                    <a:pt x="357" y="1287"/>
                    <a:pt x="520" y="1362"/>
                    <a:pt x="727" y="1406"/>
                  </a:cubicBezTo>
                  <a:lnTo>
                    <a:pt x="963" y="1457"/>
                  </a:lnTo>
                  <a:cubicBezTo>
                    <a:pt x="1050" y="1474"/>
                    <a:pt x="1119" y="1494"/>
                    <a:pt x="1171" y="1516"/>
                  </a:cubicBezTo>
                  <a:cubicBezTo>
                    <a:pt x="1222" y="1538"/>
                    <a:pt x="1259" y="1563"/>
                    <a:pt x="1282" y="1589"/>
                  </a:cubicBezTo>
                  <a:cubicBezTo>
                    <a:pt x="1304" y="1616"/>
                    <a:pt x="1315" y="1647"/>
                    <a:pt x="1315" y="1683"/>
                  </a:cubicBezTo>
                  <a:cubicBezTo>
                    <a:pt x="1315" y="1722"/>
                    <a:pt x="1304" y="1756"/>
                    <a:pt x="1280" y="1786"/>
                  </a:cubicBezTo>
                  <a:cubicBezTo>
                    <a:pt x="1256" y="1816"/>
                    <a:pt x="1221" y="1839"/>
                    <a:pt x="1175" y="1856"/>
                  </a:cubicBezTo>
                  <a:cubicBezTo>
                    <a:pt x="1129" y="1873"/>
                    <a:pt x="1072" y="1881"/>
                    <a:pt x="1004" y="1881"/>
                  </a:cubicBezTo>
                  <a:cubicBezTo>
                    <a:pt x="922" y="1881"/>
                    <a:pt x="852" y="1869"/>
                    <a:pt x="794" y="1844"/>
                  </a:cubicBezTo>
                  <a:cubicBezTo>
                    <a:pt x="735" y="1818"/>
                    <a:pt x="690" y="1781"/>
                    <a:pt x="658" y="1732"/>
                  </a:cubicBezTo>
                  <a:cubicBezTo>
                    <a:pt x="626" y="1683"/>
                    <a:pt x="608" y="1622"/>
                    <a:pt x="604" y="1551"/>
                  </a:cubicBezTo>
                  <a:lnTo>
                    <a:pt x="0" y="1551"/>
                  </a:lnTo>
                  <a:cubicBezTo>
                    <a:pt x="1" y="1747"/>
                    <a:pt x="43" y="1908"/>
                    <a:pt x="127" y="2034"/>
                  </a:cubicBezTo>
                  <a:cubicBezTo>
                    <a:pt x="211" y="2160"/>
                    <a:pt x="329" y="2253"/>
                    <a:pt x="481" y="2313"/>
                  </a:cubicBezTo>
                  <a:cubicBezTo>
                    <a:pt x="632" y="2373"/>
                    <a:pt x="810" y="2403"/>
                    <a:pt x="1013" y="2403"/>
                  </a:cubicBezTo>
                  <a:cubicBezTo>
                    <a:pt x="1212" y="2403"/>
                    <a:pt x="1382" y="2376"/>
                    <a:pt x="1523" y="2320"/>
                  </a:cubicBezTo>
                  <a:cubicBezTo>
                    <a:pt x="1665" y="2265"/>
                    <a:pt x="1774" y="2183"/>
                    <a:pt x="1849" y="2075"/>
                  </a:cubicBezTo>
                  <a:cubicBezTo>
                    <a:pt x="1926" y="1968"/>
                    <a:pt x="1964" y="1837"/>
                    <a:pt x="1964" y="1683"/>
                  </a:cubicBezTo>
                  <a:cubicBezTo>
                    <a:pt x="1964" y="1594"/>
                    <a:pt x="1950" y="1512"/>
                    <a:pt x="1922" y="1436"/>
                  </a:cubicBezTo>
                  <a:cubicBezTo>
                    <a:pt x="1894" y="1361"/>
                    <a:pt x="1851" y="1293"/>
                    <a:pt x="1791" y="12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7" name="Google Shape;257;p13"/>
            <p:cNvSpPr/>
            <p:nvPr/>
          </p:nvSpPr>
          <p:spPr>
            <a:xfrm>
              <a:off x="8628063" y="2471738"/>
              <a:ext cx="609600" cy="846138"/>
            </a:xfrm>
            <a:custGeom>
              <a:avLst/>
              <a:gdLst/>
              <a:ahLst/>
              <a:cxnLst/>
              <a:rect l="l" t="t" r="r" b="b"/>
              <a:pathLst>
                <a:path w="1690" h="2343" extrusionOk="0">
                  <a:moveTo>
                    <a:pt x="0" y="2343"/>
                  </a:moveTo>
                  <a:lnTo>
                    <a:pt x="1684" y="2343"/>
                  </a:lnTo>
                  <a:lnTo>
                    <a:pt x="1684" y="1830"/>
                  </a:lnTo>
                  <a:lnTo>
                    <a:pt x="636" y="1830"/>
                  </a:lnTo>
                  <a:lnTo>
                    <a:pt x="636" y="1409"/>
                  </a:lnTo>
                  <a:lnTo>
                    <a:pt x="1602" y="1409"/>
                  </a:lnTo>
                  <a:lnTo>
                    <a:pt x="1602" y="909"/>
                  </a:lnTo>
                  <a:lnTo>
                    <a:pt x="636" y="909"/>
                  </a:lnTo>
                  <a:lnTo>
                    <a:pt x="636" y="512"/>
                  </a:lnTo>
                  <a:lnTo>
                    <a:pt x="1690" y="512"/>
                  </a:lnTo>
                  <a:lnTo>
                    <a:pt x="1690" y="0"/>
                  </a:lnTo>
                  <a:lnTo>
                    <a:pt x="0" y="0"/>
                  </a:lnTo>
                  <a:lnTo>
                    <a:pt x="0" y="234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8" name="Google Shape;258;p13"/>
            <p:cNvSpPr/>
            <p:nvPr/>
          </p:nvSpPr>
          <p:spPr>
            <a:xfrm>
              <a:off x="9301163" y="2471738"/>
              <a:ext cx="711200" cy="846138"/>
            </a:xfrm>
            <a:custGeom>
              <a:avLst/>
              <a:gdLst/>
              <a:ahLst/>
              <a:cxnLst/>
              <a:rect l="l" t="t" r="r" b="b"/>
              <a:pathLst>
                <a:path w="1975" h="2343" extrusionOk="0">
                  <a:moveTo>
                    <a:pt x="0" y="0"/>
                  </a:moveTo>
                  <a:lnTo>
                    <a:pt x="0" y="512"/>
                  </a:lnTo>
                  <a:lnTo>
                    <a:pt x="705" y="512"/>
                  </a:lnTo>
                  <a:lnTo>
                    <a:pt x="705" y="2343"/>
                  </a:lnTo>
                  <a:lnTo>
                    <a:pt x="1331" y="2343"/>
                  </a:lnTo>
                  <a:lnTo>
                    <a:pt x="1331" y="512"/>
                  </a:lnTo>
                  <a:lnTo>
                    <a:pt x="1975" y="512"/>
                  </a:lnTo>
                  <a:lnTo>
                    <a:pt x="1975" y="0"/>
                  </a:ln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59" name="Google Shape;259;p13"/>
            <p:cNvSpPr/>
            <p:nvPr/>
          </p:nvSpPr>
          <p:spPr>
            <a:xfrm>
              <a:off x="2181226" y="3541713"/>
              <a:ext cx="744538" cy="844550"/>
            </a:xfrm>
            <a:custGeom>
              <a:avLst/>
              <a:gdLst/>
              <a:ahLst/>
              <a:cxnLst/>
              <a:rect l="l" t="t" r="r" b="b"/>
              <a:pathLst>
                <a:path w="2068" h="2344" extrusionOk="0">
                  <a:moveTo>
                    <a:pt x="1364" y="1555"/>
                  </a:moveTo>
                  <a:cubicBezTo>
                    <a:pt x="1321" y="1647"/>
                    <a:pt x="1258" y="1711"/>
                    <a:pt x="1177" y="1748"/>
                  </a:cubicBezTo>
                  <a:cubicBezTo>
                    <a:pt x="1094" y="1784"/>
                    <a:pt x="995" y="1803"/>
                    <a:pt x="878" y="1803"/>
                  </a:cubicBezTo>
                  <a:lnTo>
                    <a:pt x="636" y="1803"/>
                  </a:lnTo>
                  <a:lnTo>
                    <a:pt x="636" y="541"/>
                  </a:lnTo>
                  <a:lnTo>
                    <a:pt x="859" y="541"/>
                  </a:lnTo>
                  <a:cubicBezTo>
                    <a:pt x="982" y="541"/>
                    <a:pt x="1086" y="560"/>
                    <a:pt x="1171" y="597"/>
                  </a:cubicBezTo>
                  <a:cubicBezTo>
                    <a:pt x="1256" y="634"/>
                    <a:pt x="1320" y="699"/>
                    <a:pt x="1364" y="790"/>
                  </a:cubicBezTo>
                  <a:cubicBezTo>
                    <a:pt x="1407" y="882"/>
                    <a:pt x="1429" y="1010"/>
                    <a:pt x="1429" y="1173"/>
                  </a:cubicBezTo>
                  <a:cubicBezTo>
                    <a:pt x="1429" y="1336"/>
                    <a:pt x="1407" y="1463"/>
                    <a:pt x="1364" y="1555"/>
                  </a:cubicBezTo>
                  <a:close/>
                  <a:moveTo>
                    <a:pt x="1519" y="141"/>
                  </a:moveTo>
                  <a:cubicBezTo>
                    <a:pt x="1343" y="47"/>
                    <a:pt x="1135" y="0"/>
                    <a:pt x="894" y="0"/>
                  </a:cubicBezTo>
                  <a:lnTo>
                    <a:pt x="636" y="0"/>
                  </a:lnTo>
                  <a:lnTo>
                    <a:pt x="252" y="0"/>
                  </a:lnTo>
                  <a:lnTo>
                    <a:pt x="0" y="0"/>
                  </a:lnTo>
                  <a:lnTo>
                    <a:pt x="0" y="2344"/>
                  </a:lnTo>
                  <a:lnTo>
                    <a:pt x="261" y="2344"/>
                  </a:lnTo>
                  <a:lnTo>
                    <a:pt x="636" y="2344"/>
                  </a:lnTo>
                  <a:lnTo>
                    <a:pt x="903" y="2344"/>
                  </a:lnTo>
                  <a:cubicBezTo>
                    <a:pt x="1141" y="2344"/>
                    <a:pt x="1348" y="2297"/>
                    <a:pt x="1522" y="2204"/>
                  </a:cubicBezTo>
                  <a:cubicBezTo>
                    <a:pt x="1696" y="2110"/>
                    <a:pt x="1830" y="1976"/>
                    <a:pt x="1926" y="1801"/>
                  </a:cubicBezTo>
                  <a:cubicBezTo>
                    <a:pt x="2020" y="1626"/>
                    <a:pt x="2068" y="1417"/>
                    <a:pt x="2068" y="1173"/>
                  </a:cubicBezTo>
                  <a:cubicBezTo>
                    <a:pt x="2068" y="929"/>
                    <a:pt x="2020" y="719"/>
                    <a:pt x="1925" y="544"/>
                  </a:cubicBezTo>
                  <a:cubicBezTo>
                    <a:pt x="1829" y="369"/>
                    <a:pt x="1694" y="235"/>
                    <a:pt x="1519" y="14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0" name="Google Shape;260;p13"/>
            <p:cNvSpPr/>
            <p:nvPr/>
          </p:nvSpPr>
          <p:spPr>
            <a:xfrm>
              <a:off x="300355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1" name="Google Shape;261;p13"/>
            <p:cNvSpPr/>
            <p:nvPr/>
          </p:nvSpPr>
          <p:spPr>
            <a:xfrm>
              <a:off x="3286126" y="3541713"/>
              <a:ext cx="869950" cy="844550"/>
            </a:xfrm>
            <a:custGeom>
              <a:avLst/>
              <a:gdLst/>
              <a:ahLst/>
              <a:cxnLst/>
              <a:rect l="l" t="t" r="r" b="b"/>
              <a:pathLst>
                <a:path w="2417" h="2344" extrusionOk="0">
                  <a:moveTo>
                    <a:pt x="965" y="1419"/>
                  </a:moveTo>
                  <a:lnTo>
                    <a:pt x="1199" y="645"/>
                  </a:lnTo>
                  <a:lnTo>
                    <a:pt x="1218" y="645"/>
                  </a:lnTo>
                  <a:lnTo>
                    <a:pt x="1452" y="1419"/>
                  </a:lnTo>
                  <a:lnTo>
                    <a:pt x="965" y="1419"/>
                  </a:lnTo>
                  <a:close/>
                  <a:moveTo>
                    <a:pt x="774" y="0"/>
                  </a:moveTo>
                  <a:lnTo>
                    <a:pt x="0" y="2344"/>
                  </a:lnTo>
                  <a:lnTo>
                    <a:pt x="686" y="2344"/>
                  </a:lnTo>
                  <a:lnTo>
                    <a:pt x="822" y="1894"/>
                  </a:lnTo>
                  <a:lnTo>
                    <a:pt x="1595" y="1894"/>
                  </a:lnTo>
                  <a:lnTo>
                    <a:pt x="1731" y="2344"/>
                  </a:lnTo>
                  <a:lnTo>
                    <a:pt x="2417" y="2344"/>
                  </a:lnTo>
                  <a:lnTo>
                    <a:pt x="1643" y="0"/>
                  </a:lnTo>
                  <a:lnTo>
                    <a:pt x="774"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2" name="Google Shape;262;p13"/>
            <p:cNvSpPr/>
            <p:nvPr/>
          </p:nvSpPr>
          <p:spPr>
            <a:xfrm>
              <a:off x="4210051" y="3541713"/>
              <a:ext cx="569913" cy="844550"/>
            </a:xfrm>
            <a:custGeom>
              <a:avLst/>
              <a:gdLst/>
              <a:ahLst/>
              <a:cxnLst/>
              <a:rect l="l" t="t" r="r" b="b"/>
              <a:pathLst>
                <a:path w="1583" h="2344" extrusionOk="0">
                  <a:moveTo>
                    <a:pt x="636" y="0"/>
                  </a:moveTo>
                  <a:lnTo>
                    <a:pt x="0" y="0"/>
                  </a:lnTo>
                  <a:lnTo>
                    <a:pt x="0" y="2344"/>
                  </a:lnTo>
                  <a:lnTo>
                    <a:pt x="1583" y="2344"/>
                  </a:lnTo>
                  <a:lnTo>
                    <a:pt x="1583" y="1831"/>
                  </a:lnTo>
                  <a:lnTo>
                    <a:pt x="636" y="1831"/>
                  </a:lnTo>
                  <a:lnTo>
                    <a:pt x="636"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3" name="Google Shape;263;p13"/>
            <p:cNvSpPr/>
            <p:nvPr/>
          </p:nvSpPr>
          <p:spPr>
            <a:xfrm>
              <a:off x="4810126" y="3529013"/>
              <a:ext cx="820738" cy="868363"/>
            </a:xfrm>
            <a:custGeom>
              <a:avLst/>
              <a:gdLst/>
              <a:ahLst/>
              <a:cxnLst/>
              <a:rect l="l" t="t" r="r" b="b"/>
              <a:pathLst>
                <a:path w="2279" h="2406" extrusionOk="0">
                  <a:moveTo>
                    <a:pt x="1569" y="1558"/>
                  </a:moveTo>
                  <a:cubicBezTo>
                    <a:pt x="1532" y="1655"/>
                    <a:pt x="1478" y="1728"/>
                    <a:pt x="1406" y="1778"/>
                  </a:cubicBezTo>
                  <a:cubicBezTo>
                    <a:pt x="1334" y="1828"/>
                    <a:pt x="1246" y="1853"/>
                    <a:pt x="1139" y="1853"/>
                  </a:cubicBezTo>
                  <a:cubicBezTo>
                    <a:pt x="1034" y="1853"/>
                    <a:pt x="946" y="1828"/>
                    <a:pt x="874" y="1778"/>
                  </a:cubicBezTo>
                  <a:cubicBezTo>
                    <a:pt x="802" y="1728"/>
                    <a:pt x="748" y="1655"/>
                    <a:pt x="711" y="1558"/>
                  </a:cubicBezTo>
                  <a:cubicBezTo>
                    <a:pt x="673" y="1462"/>
                    <a:pt x="654" y="1344"/>
                    <a:pt x="654" y="1204"/>
                  </a:cubicBezTo>
                  <a:cubicBezTo>
                    <a:pt x="654" y="1064"/>
                    <a:pt x="673" y="945"/>
                    <a:pt x="711" y="848"/>
                  </a:cubicBezTo>
                  <a:cubicBezTo>
                    <a:pt x="748" y="751"/>
                    <a:pt x="802" y="678"/>
                    <a:pt x="874" y="628"/>
                  </a:cubicBezTo>
                  <a:cubicBezTo>
                    <a:pt x="946" y="578"/>
                    <a:pt x="1034" y="553"/>
                    <a:pt x="1139" y="553"/>
                  </a:cubicBezTo>
                  <a:cubicBezTo>
                    <a:pt x="1246" y="553"/>
                    <a:pt x="1334" y="578"/>
                    <a:pt x="1406" y="628"/>
                  </a:cubicBezTo>
                  <a:cubicBezTo>
                    <a:pt x="1478" y="678"/>
                    <a:pt x="1532" y="751"/>
                    <a:pt x="1569" y="848"/>
                  </a:cubicBezTo>
                  <a:cubicBezTo>
                    <a:pt x="1606" y="945"/>
                    <a:pt x="1624" y="1064"/>
                    <a:pt x="1624" y="1204"/>
                  </a:cubicBezTo>
                  <a:cubicBezTo>
                    <a:pt x="1624" y="1344"/>
                    <a:pt x="1606" y="1462"/>
                    <a:pt x="1569" y="1558"/>
                  </a:cubicBezTo>
                  <a:close/>
                  <a:moveTo>
                    <a:pt x="1717" y="137"/>
                  </a:moveTo>
                  <a:cubicBezTo>
                    <a:pt x="1545" y="46"/>
                    <a:pt x="1352" y="0"/>
                    <a:pt x="1139" y="0"/>
                  </a:cubicBezTo>
                  <a:cubicBezTo>
                    <a:pt x="926" y="0"/>
                    <a:pt x="733" y="46"/>
                    <a:pt x="561" y="137"/>
                  </a:cubicBezTo>
                  <a:cubicBezTo>
                    <a:pt x="388" y="229"/>
                    <a:pt x="252" y="365"/>
                    <a:pt x="151" y="544"/>
                  </a:cubicBezTo>
                  <a:cubicBezTo>
                    <a:pt x="50" y="723"/>
                    <a:pt x="0" y="943"/>
                    <a:pt x="0" y="1204"/>
                  </a:cubicBezTo>
                  <a:cubicBezTo>
                    <a:pt x="0" y="1463"/>
                    <a:pt x="50" y="1682"/>
                    <a:pt x="151" y="1861"/>
                  </a:cubicBezTo>
                  <a:cubicBezTo>
                    <a:pt x="252" y="2040"/>
                    <a:pt x="388" y="2176"/>
                    <a:pt x="561" y="2268"/>
                  </a:cubicBezTo>
                  <a:cubicBezTo>
                    <a:pt x="731" y="2359"/>
                    <a:pt x="920" y="2405"/>
                    <a:pt x="1129" y="2406"/>
                  </a:cubicBezTo>
                  <a:lnTo>
                    <a:pt x="1139" y="2406"/>
                  </a:lnTo>
                  <a:lnTo>
                    <a:pt x="1149" y="2406"/>
                  </a:lnTo>
                  <a:cubicBezTo>
                    <a:pt x="1358" y="2405"/>
                    <a:pt x="1548" y="2359"/>
                    <a:pt x="1717" y="2269"/>
                  </a:cubicBezTo>
                  <a:cubicBezTo>
                    <a:pt x="1889" y="2177"/>
                    <a:pt x="2025" y="2042"/>
                    <a:pt x="2127" y="1863"/>
                  </a:cubicBezTo>
                  <a:cubicBezTo>
                    <a:pt x="2228" y="1684"/>
                    <a:pt x="2279" y="1465"/>
                    <a:pt x="2279" y="1204"/>
                  </a:cubicBezTo>
                  <a:cubicBezTo>
                    <a:pt x="2279" y="943"/>
                    <a:pt x="2228" y="723"/>
                    <a:pt x="2127" y="544"/>
                  </a:cubicBezTo>
                  <a:cubicBezTo>
                    <a:pt x="2025" y="365"/>
                    <a:pt x="1889" y="229"/>
                    <a:pt x="1717" y="13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4" name="Google Shape;264;p13"/>
            <p:cNvSpPr/>
            <p:nvPr/>
          </p:nvSpPr>
          <p:spPr>
            <a:xfrm>
              <a:off x="5705476" y="3529013"/>
              <a:ext cx="793750" cy="868363"/>
            </a:xfrm>
            <a:custGeom>
              <a:avLst/>
              <a:gdLst/>
              <a:ahLst/>
              <a:cxnLst/>
              <a:rect l="l" t="t" r="r" b="b"/>
              <a:pathLst>
                <a:path w="2204" h="2406" extrusionOk="0">
                  <a:moveTo>
                    <a:pt x="1165" y="1519"/>
                  </a:moveTo>
                  <a:lnTo>
                    <a:pt x="1589" y="1519"/>
                  </a:lnTo>
                  <a:cubicBezTo>
                    <a:pt x="1587" y="1584"/>
                    <a:pt x="1572" y="1641"/>
                    <a:pt x="1542" y="1690"/>
                  </a:cubicBezTo>
                  <a:cubicBezTo>
                    <a:pt x="1510" y="1742"/>
                    <a:pt x="1462" y="1782"/>
                    <a:pt x="1397" y="1810"/>
                  </a:cubicBezTo>
                  <a:cubicBezTo>
                    <a:pt x="1332" y="1838"/>
                    <a:pt x="1252" y="1853"/>
                    <a:pt x="1155" y="1853"/>
                  </a:cubicBezTo>
                  <a:cubicBezTo>
                    <a:pt x="1045" y="1853"/>
                    <a:pt x="953" y="1827"/>
                    <a:pt x="880" y="1775"/>
                  </a:cubicBezTo>
                  <a:cubicBezTo>
                    <a:pt x="805" y="1723"/>
                    <a:pt x="750" y="1648"/>
                    <a:pt x="712" y="1551"/>
                  </a:cubicBezTo>
                  <a:cubicBezTo>
                    <a:pt x="674" y="1453"/>
                    <a:pt x="655" y="1336"/>
                    <a:pt x="655" y="1198"/>
                  </a:cubicBezTo>
                  <a:cubicBezTo>
                    <a:pt x="655" y="1063"/>
                    <a:pt x="675" y="947"/>
                    <a:pt x="714" y="851"/>
                  </a:cubicBezTo>
                  <a:cubicBezTo>
                    <a:pt x="753" y="754"/>
                    <a:pt x="811" y="681"/>
                    <a:pt x="887" y="630"/>
                  </a:cubicBezTo>
                  <a:cubicBezTo>
                    <a:pt x="962" y="579"/>
                    <a:pt x="1053" y="553"/>
                    <a:pt x="1159" y="553"/>
                  </a:cubicBezTo>
                  <a:cubicBezTo>
                    <a:pt x="1209" y="553"/>
                    <a:pt x="1255" y="559"/>
                    <a:pt x="1297" y="570"/>
                  </a:cubicBezTo>
                  <a:cubicBezTo>
                    <a:pt x="1338" y="581"/>
                    <a:pt x="1374" y="597"/>
                    <a:pt x="1407" y="619"/>
                  </a:cubicBezTo>
                  <a:cubicBezTo>
                    <a:pt x="1438" y="640"/>
                    <a:pt x="1465" y="667"/>
                    <a:pt x="1487" y="698"/>
                  </a:cubicBezTo>
                  <a:cubicBezTo>
                    <a:pt x="1508" y="729"/>
                    <a:pt x="1524" y="765"/>
                    <a:pt x="1533" y="805"/>
                  </a:cubicBezTo>
                  <a:lnTo>
                    <a:pt x="2175" y="805"/>
                  </a:lnTo>
                  <a:cubicBezTo>
                    <a:pt x="2163" y="688"/>
                    <a:pt x="2128" y="580"/>
                    <a:pt x="2072" y="482"/>
                  </a:cubicBezTo>
                  <a:cubicBezTo>
                    <a:pt x="2016" y="384"/>
                    <a:pt x="1942" y="298"/>
                    <a:pt x="1849" y="226"/>
                  </a:cubicBezTo>
                  <a:cubicBezTo>
                    <a:pt x="1757" y="154"/>
                    <a:pt x="1651" y="98"/>
                    <a:pt x="1532" y="59"/>
                  </a:cubicBezTo>
                  <a:cubicBezTo>
                    <a:pt x="1413" y="19"/>
                    <a:pt x="1285" y="0"/>
                    <a:pt x="1146" y="0"/>
                  </a:cubicBezTo>
                  <a:cubicBezTo>
                    <a:pt x="935" y="0"/>
                    <a:pt x="743" y="47"/>
                    <a:pt x="570" y="140"/>
                  </a:cubicBezTo>
                  <a:cubicBezTo>
                    <a:pt x="397" y="234"/>
                    <a:pt x="259" y="371"/>
                    <a:pt x="155" y="551"/>
                  </a:cubicBezTo>
                  <a:cubicBezTo>
                    <a:pt x="52" y="731"/>
                    <a:pt x="0" y="950"/>
                    <a:pt x="0" y="1208"/>
                  </a:cubicBezTo>
                  <a:cubicBezTo>
                    <a:pt x="0" y="1454"/>
                    <a:pt x="49" y="1667"/>
                    <a:pt x="145" y="1846"/>
                  </a:cubicBezTo>
                  <a:cubicBezTo>
                    <a:pt x="242" y="2026"/>
                    <a:pt x="376" y="2164"/>
                    <a:pt x="549" y="2261"/>
                  </a:cubicBezTo>
                  <a:cubicBezTo>
                    <a:pt x="719" y="2356"/>
                    <a:pt x="915" y="2405"/>
                    <a:pt x="1139" y="2406"/>
                  </a:cubicBezTo>
                  <a:lnTo>
                    <a:pt x="1149" y="2406"/>
                  </a:lnTo>
                  <a:lnTo>
                    <a:pt x="1159" y="2406"/>
                  </a:lnTo>
                  <a:cubicBezTo>
                    <a:pt x="1360" y="2405"/>
                    <a:pt x="1538" y="2365"/>
                    <a:pt x="1694" y="2286"/>
                  </a:cubicBezTo>
                  <a:cubicBezTo>
                    <a:pt x="1853" y="2206"/>
                    <a:pt x="1978" y="2090"/>
                    <a:pt x="2068" y="1938"/>
                  </a:cubicBezTo>
                  <a:cubicBezTo>
                    <a:pt x="2159" y="1787"/>
                    <a:pt x="2204" y="1604"/>
                    <a:pt x="2204" y="1390"/>
                  </a:cubicBezTo>
                  <a:lnTo>
                    <a:pt x="2204" y="1066"/>
                  </a:lnTo>
                  <a:lnTo>
                    <a:pt x="1165" y="1066"/>
                  </a:lnTo>
                  <a:lnTo>
                    <a:pt x="1165" y="151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5" name="Google Shape;265;p13"/>
            <p:cNvSpPr/>
            <p:nvPr/>
          </p:nvSpPr>
          <p:spPr>
            <a:xfrm>
              <a:off x="6578601" y="3541713"/>
              <a:ext cx="228600" cy="84455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66" name="Google Shape;266;p13"/>
            <p:cNvSpPr/>
            <p:nvPr/>
          </p:nvSpPr>
          <p:spPr>
            <a:xfrm>
              <a:off x="6865938" y="3541713"/>
              <a:ext cx="733425" cy="844550"/>
            </a:xfrm>
            <a:custGeom>
              <a:avLst/>
              <a:gdLst/>
              <a:ahLst/>
              <a:cxnLst/>
              <a:rect l="l" t="t" r="r" b="b"/>
              <a:pathLst>
                <a:path w="2037" h="2344" extrusionOk="0">
                  <a:moveTo>
                    <a:pt x="0" y="513"/>
                  </a:moveTo>
                  <a:lnTo>
                    <a:pt x="705" y="513"/>
                  </a:lnTo>
                  <a:lnTo>
                    <a:pt x="705" y="2344"/>
                  </a:lnTo>
                  <a:lnTo>
                    <a:pt x="1332" y="2344"/>
                  </a:lnTo>
                  <a:lnTo>
                    <a:pt x="1332" y="513"/>
                  </a:lnTo>
                  <a:lnTo>
                    <a:pt x="2037" y="513"/>
                  </a:lnTo>
                  <a:lnTo>
                    <a:pt x="2037" y="0"/>
                  </a:lnTo>
                  <a:lnTo>
                    <a:pt x="0" y="0"/>
                  </a:lnTo>
                  <a:lnTo>
                    <a:pt x="0" y="51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Inter"/>
                <a:ea typeface="Inter"/>
                <a:cs typeface="Inter"/>
                <a:sym typeface="Inter"/>
              </a:endParaRPr>
            </a:p>
          </p:txBody>
        </p:sp>
      </p:grpSp>
      <p:cxnSp>
        <p:nvCxnSpPr>
          <p:cNvPr id="267" name="Google Shape;267;p13"/>
          <p:cNvCxnSpPr/>
          <p:nvPr/>
        </p:nvCxnSpPr>
        <p:spPr>
          <a:xfrm>
            <a:off x="-1" y="5992906"/>
            <a:ext cx="12193200" cy="0"/>
          </a:xfrm>
          <a:prstGeom prst="straightConnector1">
            <a:avLst/>
          </a:prstGeom>
          <a:noFill/>
          <a:ln w="12700" cap="flat" cmpd="sng">
            <a:solidFill>
              <a:schemeClr val="dk1"/>
            </a:solidFill>
            <a:prstDash val="solid"/>
            <a:miter lim="800000"/>
            <a:headEnd type="none" w="sm" len="sm"/>
            <a:tailEnd type="none" w="sm" len="sm"/>
          </a:ln>
        </p:spPr>
      </p:cxnSp>
      <p:cxnSp>
        <p:nvCxnSpPr>
          <p:cNvPr id="268" name="Google Shape;268;p13"/>
          <p:cNvCxnSpPr/>
          <p:nvPr/>
        </p:nvCxnSpPr>
        <p:spPr>
          <a:xfrm>
            <a:off x="10251142" y="5995988"/>
            <a:ext cx="0" cy="862012"/>
          </a:xfrm>
          <a:prstGeom prst="straightConnector1">
            <a:avLst/>
          </a:prstGeom>
          <a:noFill/>
          <a:ln w="12700" cap="flat" cmpd="sng">
            <a:solidFill>
              <a:schemeClr val="dk1"/>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yhjä">
  <p:cSld name="Tyhjä">
    <p:spTree>
      <p:nvGrpSpPr>
        <p:cNvPr id="1" name="Shape 26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72352" y="555812"/>
            <a:ext cx="10860741" cy="88750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5000"/>
              <a:buFont typeface="Inter Tight"/>
              <a:buNone/>
              <a:defRPr sz="5000" b="0" i="0" u="none" strike="noStrike" cap="none">
                <a:solidFill>
                  <a:schemeClr val="dk1"/>
                </a:solidFill>
                <a:latin typeface="Inter Tight"/>
                <a:ea typeface="Inter Tight"/>
                <a:cs typeface="Inter Tight"/>
                <a:sym typeface="Inter T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72352" y="1546412"/>
            <a:ext cx="10860741" cy="4312023"/>
          </a:xfrm>
          <a:prstGeom prst="rect">
            <a:avLst/>
          </a:prstGeom>
          <a:noFill/>
          <a:ln>
            <a:noFill/>
          </a:ln>
        </p:spPr>
        <p:txBody>
          <a:bodyPr spcFirstLastPara="1" wrap="square" lIns="0" tIns="0" rIns="0" bIns="0" anchor="t" anchorCtr="0">
            <a:noAutofit/>
          </a:bodyPr>
          <a:lstStyle>
            <a:lvl1pPr marL="457200" marR="0" lvl="0" indent="-330200" algn="l" rtl="0">
              <a:lnSpc>
                <a:spcPct val="110000"/>
              </a:lnSpc>
              <a:spcBef>
                <a:spcPts val="10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1pPr>
            <a:lvl2pPr marL="914400" marR="0" lvl="1"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2pPr>
            <a:lvl3pPr marL="1371600" marR="0" lvl="2"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3pPr>
            <a:lvl4pPr marL="1828800" marR="0" lvl="3"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4pPr>
            <a:lvl5pPr marL="2286000" marR="0" lvl="4" indent="-330200" algn="l" rtl="0">
              <a:lnSpc>
                <a:spcPct val="110000"/>
              </a:lnSpc>
              <a:spcBef>
                <a:spcPts val="500"/>
              </a:spcBef>
              <a:spcAft>
                <a:spcPts val="0"/>
              </a:spcAft>
              <a:buClr>
                <a:schemeClr val="dk1"/>
              </a:buClr>
              <a:buSzPts val="16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endParaRPr/>
          </a:p>
        </p:txBody>
      </p:sp>
      <p:sp>
        <p:nvSpPr>
          <p:cNvPr id="8" name="Google Shape;8;p1"/>
          <p:cNvSpPr txBox="1">
            <a:spLocks noGrp="1"/>
          </p:cNvSpPr>
          <p:nvPr>
            <p:ph type="dt" idx="10"/>
          </p:nvPr>
        </p:nvSpPr>
        <p:spPr>
          <a:xfrm>
            <a:off x="1281952" y="6244292"/>
            <a:ext cx="1367119" cy="365125"/>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600" b="0" i="0" u="none" strike="noStrike" cap="none">
                <a:solidFill>
                  <a:schemeClr val="dk1"/>
                </a:solidFill>
                <a:latin typeface="Inter"/>
                <a:ea typeface="Inter"/>
                <a:cs typeface="Inter"/>
                <a:sym typeface="Inter"/>
              </a:defRPr>
            </a:lvl1pPr>
            <a:lvl2pPr marR="0" lvl="1" algn="l" rtl="0">
              <a:spcBef>
                <a:spcPts val="0"/>
              </a:spcBef>
              <a:spcAft>
                <a:spcPts val="0"/>
              </a:spcAft>
              <a:buSzPts val="1400"/>
              <a:buNone/>
              <a:defRPr sz="1800" b="0" i="0" u="none" strike="noStrike" cap="none">
                <a:solidFill>
                  <a:schemeClr val="dk1"/>
                </a:solidFill>
                <a:latin typeface="Inter"/>
                <a:ea typeface="Inter"/>
                <a:cs typeface="Inter"/>
                <a:sym typeface="Inter"/>
              </a:defRPr>
            </a:lvl2pPr>
            <a:lvl3pPr marR="0" lvl="2" algn="l" rtl="0">
              <a:spcBef>
                <a:spcPts val="0"/>
              </a:spcBef>
              <a:spcAft>
                <a:spcPts val="0"/>
              </a:spcAft>
              <a:buSzPts val="1400"/>
              <a:buNone/>
              <a:defRPr sz="1800" b="0" i="0" u="none" strike="noStrike" cap="none">
                <a:solidFill>
                  <a:schemeClr val="dk1"/>
                </a:solidFill>
                <a:latin typeface="Inter"/>
                <a:ea typeface="Inter"/>
                <a:cs typeface="Inter"/>
                <a:sym typeface="Inter"/>
              </a:defRPr>
            </a:lvl3pPr>
            <a:lvl4pPr marR="0" lvl="3" algn="l" rtl="0">
              <a:spcBef>
                <a:spcPts val="0"/>
              </a:spcBef>
              <a:spcAft>
                <a:spcPts val="0"/>
              </a:spcAft>
              <a:buSzPts val="1400"/>
              <a:buNone/>
              <a:defRPr sz="1800" b="0" i="0" u="none" strike="noStrike" cap="none">
                <a:solidFill>
                  <a:schemeClr val="dk1"/>
                </a:solidFill>
                <a:latin typeface="Inter"/>
                <a:ea typeface="Inter"/>
                <a:cs typeface="Inter"/>
                <a:sym typeface="Inter"/>
              </a:defRPr>
            </a:lvl4pPr>
            <a:lvl5pPr marR="0" lvl="4" algn="l" rtl="0">
              <a:spcBef>
                <a:spcPts val="0"/>
              </a:spcBef>
              <a:spcAft>
                <a:spcPts val="0"/>
              </a:spcAft>
              <a:buSzPts val="1400"/>
              <a:buNone/>
              <a:defRPr sz="1800" b="0" i="0" u="none" strike="noStrike" cap="none">
                <a:solidFill>
                  <a:schemeClr val="dk1"/>
                </a:solidFill>
                <a:latin typeface="Inter"/>
                <a:ea typeface="Inter"/>
                <a:cs typeface="Inter"/>
                <a:sym typeface="Inter"/>
              </a:defRPr>
            </a:lvl5pPr>
            <a:lvl6pPr marR="0" lvl="5" algn="l" rtl="0">
              <a:spcBef>
                <a:spcPts val="0"/>
              </a:spcBef>
              <a:spcAft>
                <a:spcPts val="0"/>
              </a:spcAft>
              <a:buSzPts val="1400"/>
              <a:buNone/>
              <a:defRPr sz="1800" b="0" i="0" u="none" strike="noStrike" cap="none">
                <a:solidFill>
                  <a:schemeClr val="dk1"/>
                </a:solidFill>
                <a:latin typeface="Inter"/>
                <a:ea typeface="Inter"/>
                <a:cs typeface="Inter"/>
                <a:sym typeface="Inter"/>
              </a:defRPr>
            </a:lvl6pPr>
            <a:lvl7pPr marR="0" lvl="6" algn="l" rtl="0">
              <a:spcBef>
                <a:spcPts val="0"/>
              </a:spcBef>
              <a:spcAft>
                <a:spcPts val="0"/>
              </a:spcAft>
              <a:buSzPts val="1400"/>
              <a:buNone/>
              <a:defRPr sz="1800" b="0" i="0" u="none" strike="noStrike" cap="none">
                <a:solidFill>
                  <a:schemeClr val="dk1"/>
                </a:solidFill>
                <a:latin typeface="Inter"/>
                <a:ea typeface="Inter"/>
                <a:cs typeface="Inter"/>
                <a:sym typeface="Inter"/>
              </a:defRPr>
            </a:lvl7pPr>
            <a:lvl8pPr marR="0" lvl="7" algn="l" rtl="0">
              <a:spcBef>
                <a:spcPts val="0"/>
              </a:spcBef>
              <a:spcAft>
                <a:spcPts val="0"/>
              </a:spcAft>
              <a:buSzPts val="1400"/>
              <a:buNone/>
              <a:defRPr sz="1800" b="0" i="0" u="none" strike="noStrike" cap="none">
                <a:solidFill>
                  <a:schemeClr val="dk1"/>
                </a:solidFill>
                <a:latin typeface="Inter"/>
                <a:ea typeface="Inter"/>
                <a:cs typeface="Inter"/>
                <a:sym typeface="Inter"/>
              </a:defRPr>
            </a:lvl8pPr>
            <a:lvl9pPr marR="0" lvl="8" algn="l" rtl="0">
              <a:spcBef>
                <a:spcPts val="0"/>
              </a:spcBef>
              <a:spcAft>
                <a:spcPts val="0"/>
              </a:spcAft>
              <a:buSzPts val="1400"/>
              <a:buNone/>
              <a:defRPr sz="1800" b="0" i="0" u="none" strike="noStrike" cap="none">
                <a:solidFill>
                  <a:schemeClr val="dk1"/>
                </a:solidFill>
                <a:latin typeface="Inter"/>
                <a:ea typeface="Inter"/>
                <a:cs typeface="Inter"/>
                <a:sym typeface="Inter"/>
              </a:defRPr>
            </a:lvl9pPr>
          </a:lstStyle>
          <a:p>
            <a:endParaRPr/>
          </a:p>
        </p:txBody>
      </p:sp>
      <p:sp>
        <p:nvSpPr>
          <p:cNvPr id="9" name="Google Shape;9;p1"/>
          <p:cNvSpPr txBox="1">
            <a:spLocks noGrp="1"/>
          </p:cNvSpPr>
          <p:nvPr>
            <p:ph type="ftr" idx="11"/>
          </p:nvPr>
        </p:nvSpPr>
        <p:spPr>
          <a:xfrm>
            <a:off x="4038600" y="6244292"/>
            <a:ext cx="4114800" cy="365125"/>
          </a:xfrm>
          <a:prstGeom prst="rect">
            <a:avLst/>
          </a:prstGeom>
          <a:noFill/>
          <a:ln>
            <a:noFill/>
          </a:ln>
        </p:spPr>
        <p:txBody>
          <a:bodyPr spcFirstLastPara="1" wrap="square" lIns="0" tIns="0" rIns="0" bIns="0" anchor="ctr" anchorCtr="0">
            <a:noAutofit/>
          </a:bodyPr>
          <a:lstStyle>
            <a:lvl1pPr marR="0" lvl="0" algn="ctr" rtl="0">
              <a:spcBef>
                <a:spcPts val="0"/>
              </a:spcBef>
              <a:spcAft>
                <a:spcPts val="0"/>
              </a:spcAft>
              <a:buSzPts val="1400"/>
              <a:buNone/>
              <a:defRPr sz="1600" b="0" i="0" u="none" strike="noStrike" cap="none">
                <a:solidFill>
                  <a:schemeClr val="dk1"/>
                </a:solidFill>
                <a:latin typeface="Inter"/>
                <a:ea typeface="Inter"/>
                <a:cs typeface="Inter"/>
                <a:sym typeface="Inter"/>
              </a:defRPr>
            </a:lvl1pPr>
            <a:lvl2pPr marR="0" lvl="1" algn="l" rtl="0">
              <a:spcBef>
                <a:spcPts val="0"/>
              </a:spcBef>
              <a:spcAft>
                <a:spcPts val="0"/>
              </a:spcAft>
              <a:buSzPts val="1400"/>
              <a:buNone/>
              <a:defRPr sz="1800" b="0" i="0" u="none" strike="noStrike" cap="none">
                <a:solidFill>
                  <a:schemeClr val="dk1"/>
                </a:solidFill>
                <a:latin typeface="Inter"/>
                <a:ea typeface="Inter"/>
                <a:cs typeface="Inter"/>
                <a:sym typeface="Inter"/>
              </a:defRPr>
            </a:lvl2pPr>
            <a:lvl3pPr marR="0" lvl="2" algn="l" rtl="0">
              <a:spcBef>
                <a:spcPts val="0"/>
              </a:spcBef>
              <a:spcAft>
                <a:spcPts val="0"/>
              </a:spcAft>
              <a:buSzPts val="1400"/>
              <a:buNone/>
              <a:defRPr sz="1800" b="0" i="0" u="none" strike="noStrike" cap="none">
                <a:solidFill>
                  <a:schemeClr val="dk1"/>
                </a:solidFill>
                <a:latin typeface="Inter"/>
                <a:ea typeface="Inter"/>
                <a:cs typeface="Inter"/>
                <a:sym typeface="Inter"/>
              </a:defRPr>
            </a:lvl3pPr>
            <a:lvl4pPr marR="0" lvl="3" algn="l" rtl="0">
              <a:spcBef>
                <a:spcPts val="0"/>
              </a:spcBef>
              <a:spcAft>
                <a:spcPts val="0"/>
              </a:spcAft>
              <a:buSzPts val="1400"/>
              <a:buNone/>
              <a:defRPr sz="1800" b="0" i="0" u="none" strike="noStrike" cap="none">
                <a:solidFill>
                  <a:schemeClr val="dk1"/>
                </a:solidFill>
                <a:latin typeface="Inter"/>
                <a:ea typeface="Inter"/>
                <a:cs typeface="Inter"/>
                <a:sym typeface="Inter"/>
              </a:defRPr>
            </a:lvl4pPr>
            <a:lvl5pPr marR="0" lvl="4" algn="l" rtl="0">
              <a:spcBef>
                <a:spcPts val="0"/>
              </a:spcBef>
              <a:spcAft>
                <a:spcPts val="0"/>
              </a:spcAft>
              <a:buSzPts val="1400"/>
              <a:buNone/>
              <a:defRPr sz="1800" b="0" i="0" u="none" strike="noStrike" cap="none">
                <a:solidFill>
                  <a:schemeClr val="dk1"/>
                </a:solidFill>
                <a:latin typeface="Inter"/>
                <a:ea typeface="Inter"/>
                <a:cs typeface="Inter"/>
                <a:sym typeface="Inter"/>
              </a:defRPr>
            </a:lvl5pPr>
            <a:lvl6pPr marR="0" lvl="5" algn="l" rtl="0">
              <a:spcBef>
                <a:spcPts val="0"/>
              </a:spcBef>
              <a:spcAft>
                <a:spcPts val="0"/>
              </a:spcAft>
              <a:buSzPts val="1400"/>
              <a:buNone/>
              <a:defRPr sz="1800" b="0" i="0" u="none" strike="noStrike" cap="none">
                <a:solidFill>
                  <a:schemeClr val="dk1"/>
                </a:solidFill>
                <a:latin typeface="Inter"/>
                <a:ea typeface="Inter"/>
                <a:cs typeface="Inter"/>
                <a:sym typeface="Inter"/>
              </a:defRPr>
            </a:lvl6pPr>
            <a:lvl7pPr marR="0" lvl="6" algn="l" rtl="0">
              <a:spcBef>
                <a:spcPts val="0"/>
              </a:spcBef>
              <a:spcAft>
                <a:spcPts val="0"/>
              </a:spcAft>
              <a:buSzPts val="1400"/>
              <a:buNone/>
              <a:defRPr sz="1800" b="0" i="0" u="none" strike="noStrike" cap="none">
                <a:solidFill>
                  <a:schemeClr val="dk1"/>
                </a:solidFill>
                <a:latin typeface="Inter"/>
                <a:ea typeface="Inter"/>
                <a:cs typeface="Inter"/>
                <a:sym typeface="Inter"/>
              </a:defRPr>
            </a:lvl7pPr>
            <a:lvl8pPr marR="0" lvl="7" algn="l" rtl="0">
              <a:spcBef>
                <a:spcPts val="0"/>
              </a:spcBef>
              <a:spcAft>
                <a:spcPts val="0"/>
              </a:spcAft>
              <a:buSzPts val="1400"/>
              <a:buNone/>
              <a:defRPr sz="1800" b="0" i="0" u="none" strike="noStrike" cap="none">
                <a:solidFill>
                  <a:schemeClr val="dk1"/>
                </a:solidFill>
                <a:latin typeface="Inter"/>
                <a:ea typeface="Inter"/>
                <a:cs typeface="Inter"/>
                <a:sym typeface="Inter"/>
              </a:defRPr>
            </a:lvl8pPr>
            <a:lvl9pPr marR="0" lvl="8" algn="l" rtl="0">
              <a:spcBef>
                <a:spcPts val="0"/>
              </a:spcBef>
              <a:spcAft>
                <a:spcPts val="0"/>
              </a:spcAft>
              <a:buSzPts val="1400"/>
              <a:buNone/>
              <a:defRPr sz="1800" b="0" i="0" u="none" strike="noStrike" cap="none">
                <a:solidFill>
                  <a:schemeClr val="dk1"/>
                </a:solidFill>
                <a:latin typeface="Inter"/>
                <a:ea typeface="Inter"/>
                <a:cs typeface="Inter"/>
                <a:sym typeface="Inter"/>
              </a:defRPr>
            </a:lvl9pPr>
          </a:lstStyle>
          <a:p>
            <a:endParaRPr/>
          </a:p>
        </p:txBody>
      </p:sp>
      <p:sp>
        <p:nvSpPr>
          <p:cNvPr id="10" name="Google Shape;10;p1"/>
          <p:cNvSpPr txBox="1">
            <a:spLocks noGrp="1"/>
          </p:cNvSpPr>
          <p:nvPr>
            <p:ph type="sldNum" idx="12"/>
          </p:nvPr>
        </p:nvSpPr>
        <p:spPr>
          <a:xfrm>
            <a:off x="672352" y="6244292"/>
            <a:ext cx="537883" cy="365125"/>
          </a:xfrm>
          <a:prstGeom prst="rect">
            <a:avLst/>
          </a:prstGeom>
          <a:noFill/>
          <a:ln>
            <a:noFill/>
          </a:ln>
        </p:spPr>
        <p:txBody>
          <a:bodyPr spcFirstLastPara="1" wrap="square" lIns="0" tIns="0" rIns="0" bIns="0" anchor="ctr" anchorCtr="0">
            <a:noAutofit/>
          </a:bodyPr>
          <a:lstStyle>
            <a:lvl1pPr marL="0" marR="0" lvl="0" indent="0" algn="l" rtl="0">
              <a:spcBef>
                <a:spcPts val="0"/>
              </a:spcBef>
              <a:buNone/>
              <a:defRPr sz="1600" b="0" i="0" u="none" strike="noStrike" cap="none">
                <a:solidFill>
                  <a:schemeClr val="dk1"/>
                </a:solidFill>
                <a:latin typeface="Inter"/>
                <a:ea typeface="Inter"/>
                <a:cs typeface="Inter"/>
                <a:sym typeface="Inter"/>
              </a:defRPr>
            </a:lvl1pPr>
            <a:lvl2pPr marL="0" marR="0" lvl="1" indent="0" algn="l" rtl="0">
              <a:spcBef>
                <a:spcPts val="0"/>
              </a:spcBef>
              <a:buNone/>
              <a:defRPr sz="1600" b="0" i="0" u="none" strike="noStrike" cap="none">
                <a:solidFill>
                  <a:schemeClr val="dk1"/>
                </a:solidFill>
                <a:latin typeface="Inter"/>
                <a:ea typeface="Inter"/>
                <a:cs typeface="Inter"/>
                <a:sym typeface="Inter"/>
              </a:defRPr>
            </a:lvl2pPr>
            <a:lvl3pPr marL="0" marR="0" lvl="2" indent="0" algn="l" rtl="0">
              <a:spcBef>
                <a:spcPts val="0"/>
              </a:spcBef>
              <a:buNone/>
              <a:defRPr sz="1600" b="0" i="0" u="none" strike="noStrike" cap="none">
                <a:solidFill>
                  <a:schemeClr val="dk1"/>
                </a:solidFill>
                <a:latin typeface="Inter"/>
                <a:ea typeface="Inter"/>
                <a:cs typeface="Inter"/>
                <a:sym typeface="Inter"/>
              </a:defRPr>
            </a:lvl3pPr>
            <a:lvl4pPr marL="0" marR="0" lvl="3" indent="0" algn="l" rtl="0">
              <a:spcBef>
                <a:spcPts val="0"/>
              </a:spcBef>
              <a:buNone/>
              <a:defRPr sz="1600" b="0" i="0" u="none" strike="noStrike" cap="none">
                <a:solidFill>
                  <a:schemeClr val="dk1"/>
                </a:solidFill>
                <a:latin typeface="Inter"/>
                <a:ea typeface="Inter"/>
                <a:cs typeface="Inter"/>
                <a:sym typeface="Inter"/>
              </a:defRPr>
            </a:lvl4pPr>
            <a:lvl5pPr marL="0" marR="0" lvl="4" indent="0" algn="l" rtl="0">
              <a:spcBef>
                <a:spcPts val="0"/>
              </a:spcBef>
              <a:buNone/>
              <a:defRPr sz="1600" b="0" i="0" u="none" strike="noStrike" cap="none">
                <a:solidFill>
                  <a:schemeClr val="dk1"/>
                </a:solidFill>
                <a:latin typeface="Inter"/>
                <a:ea typeface="Inter"/>
                <a:cs typeface="Inter"/>
                <a:sym typeface="Inter"/>
              </a:defRPr>
            </a:lvl5pPr>
            <a:lvl6pPr marL="0" marR="0" lvl="5" indent="0" algn="l" rtl="0">
              <a:spcBef>
                <a:spcPts val="0"/>
              </a:spcBef>
              <a:buNone/>
              <a:defRPr sz="1600" b="0" i="0" u="none" strike="noStrike" cap="none">
                <a:solidFill>
                  <a:schemeClr val="dk1"/>
                </a:solidFill>
                <a:latin typeface="Inter"/>
                <a:ea typeface="Inter"/>
                <a:cs typeface="Inter"/>
                <a:sym typeface="Inter"/>
              </a:defRPr>
            </a:lvl6pPr>
            <a:lvl7pPr marL="0" marR="0" lvl="6" indent="0" algn="l" rtl="0">
              <a:spcBef>
                <a:spcPts val="0"/>
              </a:spcBef>
              <a:buNone/>
              <a:defRPr sz="1600" b="0" i="0" u="none" strike="noStrike" cap="none">
                <a:solidFill>
                  <a:schemeClr val="dk1"/>
                </a:solidFill>
                <a:latin typeface="Inter"/>
                <a:ea typeface="Inter"/>
                <a:cs typeface="Inter"/>
                <a:sym typeface="Inter"/>
              </a:defRPr>
            </a:lvl7pPr>
            <a:lvl8pPr marL="0" marR="0" lvl="7" indent="0" algn="l" rtl="0">
              <a:spcBef>
                <a:spcPts val="0"/>
              </a:spcBef>
              <a:buNone/>
              <a:defRPr sz="1600" b="0" i="0" u="none" strike="noStrike" cap="none">
                <a:solidFill>
                  <a:schemeClr val="dk1"/>
                </a:solidFill>
                <a:latin typeface="Inter"/>
                <a:ea typeface="Inter"/>
                <a:cs typeface="Inter"/>
                <a:sym typeface="Inter"/>
              </a:defRPr>
            </a:lvl8pPr>
            <a:lvl9pPr marL="0" marR="0" lvl="8" indent="0" algn="l" rtl="0">
              <a:spcBef>
                <a:spcPts val="0"/>
              </a:spcBef>
              <a:buNone/>
              <a:defRPr sz="1600" b="0" i="0" u="none" strike="noStrike" cap="none">
                <a:solidFill>
                  <a:schemeClr val="dk1"/>
                </a:solidFill>
                <a:latin typeface="Inter"/>
                <a:ea typeface="Inter"/>
                <a:cs typeface="Inter"/>
                <a:sym typeface="Inter"/>
              </a:defRPr>
            </a:lvl9pPr>
          </a:lstStyle>
          <a:p>
            <a:pPr marL="0" lvl="0" indent="0" algn="l" rtl="0">
              <a:spcBef>
                <a:spcPts val="0"/>
              </a:spcBef>
              <a:spcAft>
                <a:spcPts val="0"/>
              </a:spcAft>
              <a:buNone/>
            </a:pPr>
            <a:fld id="{00000000-1234-1234-1234-123412341234}" type="slidenum">
              <a:rPr lang="fi-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kansallisetdialogit.fi/"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5"/>
          <p:cNvSpPr txBox="1">
            <a:spLocks noGrp="1"/>
          </p:cNvSpPr>
          <p:nvPr>
            <p:ph type="ctrTitle"/>
          </p:nvPr>
        </p:nvSpPr>
        <p:spPr>
          <a:xfrm>
            <a:off x="583660" y="804115"/>
            <a:ext cx="10823927" cy="4429365"/>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Clr>
                <a:schemeClr val="dk1"/>
              </a:buClr>
              <a:buSzPts val="9000"/>
              <a:buFont typeface="Inter Tight"/>
              <a:buNone/>
            </a:pPr>
            <a:r>
              <a:rPr lang="fi-FI" dirty="0"/>
              <a:t>Kansalliset dialogit</a:t>
            </a:r>
            <a:br>
              <a:rPr lang="fi-FI" dirty="0"/>
            </a:br>
            <a:endParaRPr sz="9000" dirty="0"/>
          </a:p>
          <a:p>
            <a:pPr lvl="0"/>
            <a:r>
              <a:rPr lang="fi-FI" sz="4400" b="1" dirty="0"/>
              <a:t>Kestävä kotimaa</a:t>
            </a:r>
            <a:br>
              <a:rPr lang="fi-FI" sz="4400" b="1" dirty="0"/>
            </a:br>
            <a:r>
              <a:rPr lang="fi-FI" sz="4400" b="1" dirty="0"/>
              <a:t>(tai tarkempi otsikko)</a:t>
            </a:r>
            <a:br>
              <a:rPr lang="fi-FI" sz="4400" b="1" dirty="0"/>
            </a:br>
            <a:br>
              <a:rPr lang="fi-FI" sz="4400" b="1" dirty="0"/>
            </a:br>
            <a:r>
              <a:rPr lang="fi-FI" sz="2400" dirty="0"/>
              <a:t>Dialogin käsikirjoitusluonnos oppitunnille</a:t>
            </a:r>
            <a:endParaRPr sz="2400" dirty="0"/>
          </a:p>
          <a:p>
            <a:pPr marL="0" lvl="0" indent="0" algn="l" rtl="0">
              <a:lnSpc>
                <a:spcPct val="80000"/>
              </a:lnSpc>
              <a:spcBef>
                <a:spcPts val="0"/>
              </a:spcBef>
              <a:spcAft>
                <a:spcPts val="0"/>
              </a:spcAft>
              <a:buClr>
                <a:schemeClr val="dk1"/>
              </a:buClr>
              <a:buSzPts val="9000"/>
              <a:buFont typeface="Inter Tight"/>
              <a:buNone/>
            </a:pPr>
            <a:r>
              <a:rPr lang="fi-FI" sz="2400" dirty="0"/>
              <a:t>Kesto 60 min</a:t>
            </a:r>
            <a:endParaRPr sz="2400" dirty="0"/>
          </a:p>
          <a:p>
            <a:pPr marL="0" lvl="0" indent="0" algn="l" rtl="0">
              <a:lnSpc>
                <a:spcPct val="80000"/>
              </a:lnSpc>
              <a:spcBef>
                <a:spcPts val="0"/>
              </a:spcBef>
              <a:spcAft>
                <a:spcPts val="0"/>
              </a:spcAft>
              <a:buClr>
                <a:schemeClr val="dk1"/>
              </a:buClr>
              <a:buSzPts val="9000"/>
              <a:buFont typeface="Inter Tight"/>
              <a:buNone/>
            </a:pPr>
            <a:endParaRPr dirty="0"/>
          </a:p>
        </p:txBody>
      </p:sp>
      <p:sp>
        <p:nvSpPr>
          <p:cNvPr id="275" name="Google Shape;275;p15"/>
          <p:cNvSpPr txBox="1">
            <a:spLocks noGrp="1"/>
          </p:cNvSpPr>
          <p:nvPr>
            <p:ph type="body" idx="2"/>
          </p:nvPr>
        </p:nvSpPr>
        <p:spPr>
          <a:xfrm>
            <a:off x="793376" y="5854327"/>
            <a:ext cx="8552330" cy="365125"/>
          </a:xfrm>
          <a:prstGeom prst="rect">
            <a:avLst/>
          </a:prstGeom>
          <a:noFill/>
          <a:ln>
            <a:noFill/>
          </a:ln>
        </p:spPr>
        <p:txBody>
          <a:bodyPr spcFirstLastPara="1" wrap="square" lIns="0" tIns="0" rIns="0" bIns="0" anchor="ctr" anchorCtr="0">
            <a:noAutofit/>
          </a:bodyPr>
          <a:lstStyle/>
          <a:p>
            <a:pPr marL="0" lvl="0" indent="0" algn="l" rtl="0">
              <a:lnSpc>
                <a:spcPct val="110000"/>
              </a:lnSpc>
              <a:spcBef>
                <a:spcPts val="0"/>
              </a:spcBef>
              <a:spcAft>
                <a:spcPts val="0"/>
              </a:spcAft>
              <a:buClr>
                <a:schemeClr val="dk1"/>
              </a:buClr>
              <a:buSzPts val="1600"/>
              <a:buNone/>
            </a:pPr>
            <a:r>
              <a:rPr lang="fi-FI">
                <a:solidFill>
                  <a:schemeClr val="lt1"/>
                </a:solidFill>
              </a:rPr>
              <a:t>.</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6"/>
          <p:cNvSpPr txBox="1">
            <a:spLocks noGrp="1"/>
          </p:cNvSpPr>
          <p:nvPr>
            <p:ph type="ctrTitle"/>
          </p:nvPr>
        </p:nvSpPr>
        <p:spPr>
          <a:xfrm>
            <a:off x="788893" y="891019"/>
            <a:ext cx="10614213" cy="4005072"/>
          </a:xfrm>
          <a:prstGeom prst="rect">
            <a:avLst/>
          </a:prstGeom>
          <a:noFill/>
          <a:ln>
            <a:noFill/>
          </a:ln>
        </p:spPr>
        <p:txBody>
          <a:bodyPr spcFirstLastPara="1" wrap="square" lIns="0" tIns="0" rIns="0" bIns="0" anchor="ctr" anchorCtr="0">
            <a:noAutofit/>
          </a:bodyPr>
          <a:lstStyle/>
          <a:p>
            <a:pPr marL="0" lvl="0" indent="0" algn="l" rtl="0">
              <a:lnSpc>
                <a:spcPct val="80000"/>
              </a:lnSpc>
              <a:spcBef>
                <a:spcPts val="0"/>
              </a:spcBef>
              <a:spcAft>
                <a:spcPts val="0"/>
              </a:spcAft>
              <a:buClr>
                <a:schemeClr val="dk1"/>
              </a:buClr>
              <a:buSzPts val="7000"/>
              <a:buFont typeface="Inter Tight"/>
              <a:buNone/>
            </a:pPr>
            <a:r>
              <a:rPr lang="fi-FI" sz="2400" b="1" dirty="0"/>
              <a:t>Ohjeita käsikirjoituksen käyttämiseen</a:t>
            </a:r>
            <a:endParaRPr sz="2400" b="1" dirty="0"/>
          </a:p>
          <a:p>
            <a:pPr marL="0" lvl="0" indent="0" algn="l" rtl="0">
              <a:lnSpc>
                <a:spcPct val="80000"/>
              </a:lnSpc>
              <a:spcBef>
                <a:spcPts val="0"/>
              </a:spcBef>
              <a:spcAft>
                <a:spcPts val="0"/>
              </a:spcAft>
              <a:buClr>
                <a:schemeClr val="dk1"/>
              </a:buClr>
              <a:buSzPts val="7000"/>
              <a:buFont typeface="Inter Tight"/>
              <a:buNone/>
            </a:pPr>
            <a:endParaRPr sz="2400" dirty="0"/>
          </a:p>
          <a:p>
            <a:pPr marL="457200" lvl="0" indent="-330200" algn="l" rtl="0">
              <a:lnSpc>
                <a:spcPct val="100000"/>
              </a:lnSpc>
              <a:spcBef>
                <a:spcPts val="0"/>
              </a:spcBef>
              <a:spcAft>
                <a:spcPts val="0"/>
              </a:spcAft>
              <a:buSzPts val="1600"/>
              <a:buChar char="●"/>
            </a:pPr>
            <a:r>
              <a:rPr lang="fi-FI" sz="1600" dirty="0"/>
              <a:t>Suunnittele dialogi ennakkoon käsikirjoituksen pohjalta. </a:t>
            </a:r>
            <a:endParaRPr sz="1600" dirty="0"/>
          </a:p>
          <a:p>
            <a:pPr marL="457200" lvl="0" indent="-330200" algn="l" rtl="0">
              <a:lnSpc>
                <a:spcPct val="100000"/>
              </a:lnSpc>
              <a:spcBef>
                <a:spcPts val="1000"/>
              </a:spcBef>
              <a:spcAft>
                <a:spcPts val="0"/>
              </a:spcAft>
              <a:buSzPts val="1600"/>
              <a:buChar char="●"/>
            </a:pPr>
            <a:r>
              <a:rPr lang="fi-FI" sz="1600" dirty="0"/>
              <a:t>Käsikirjoitus on dialogin ohjaamisen tueksi, sitä ei tarvitse jakaa keskustelijoille. Käsikirjoitus kannattaa tulostaa itselle muokkauksen jälkeen. </a:t>
            </a:r>
            <a:endParaRPr sz="1600" dirty="0"/>
          </a:p>
          <a:p>
            <a:pPr marL="457200" lvl="0" indent="-330200" algn="l" rtl="0">
              <a:lnSpc>
                <a:spcPct val="100000"/>
              </a:lnSpc>
              <a:spcBef>
                <a:spcPts val="1000"/>
              </a:spcBef>
              <a:spcAft>
                <a:spcPts val="0"/>
              </a:spcAft>
              <a:buSzPts val="1600"/>
              <a:buChar char="●"/>
            </a:pPr>
            <a:r>
              <a:rPr lang="fi-FI" sz="1600" dirty="0"/>
              <a:t>Käsikirjoituksen sanoitukset ovat esimerkkisanoituksia. Muokkaa ne keskustelun aiheeseen, kohderyhmään ja suuhusi sopiviksi.</a:t>
            </a:r>
            <a:endParaRPr sz="1600" dirty="0"/>
          </a:p>
          <a:p>
            <a:pPr marL="457200" lvl="0" indent="-330200" algn="l" rtl="0">
              <a:lnSpc>
                <a:spcPct val="100000"/>
              </a:lnSpc>
              <a:spcBef>
                <a:spcPts val="1000"/>
              </a:spcBef>
              <a:spcAft>
                <a:spcPts val="0"/>
              </a:spcAft>
              <a:buSzPts val="1600"/>
              <a:buChar char="●"/>
            </a:pPr>
            <a:r>
              <a:rPr lang="fi-FI" sz="1600" dirty="0"/>
              <a:t>Kellonajat ovat suuntaa-antavia. Niiden on tarkoitus antaa käsitys siitä, minkä verran aikaa kuhunkin vaiheeseen kannattaa suurin piirtein käyttää. Kellonaikoja ei tarvitse noudattaa täsmällisesti aloitusta ja lopetusta lukuun ottamatta.  </a:t>
            </a:r>
            <a:endParaRPr sz="1600" dirty="0"/>
          </a:p>
          <a:p>
            <a:pPr marL="457200" lvl="0" indent="-330200" algn="l" rtl="0">
              <a:lnSpc>
                <a:spcPct val="100000"/>
              </a:lnSpc>
              <a:spcBef>
                <a:spcPts val="1000"/>
              </a:spcBef>
              <a:spcAft>
                <a:spcPts val="0"/>
              </a:spcAft>
              <a:buSzPts val="1600"/>
              <a:buChar char="●"/>
            </a:pPr>
            <a:r>
              <a:rPr lang="fi-FI" sz="1600" dirty="0"/>
              <a:t>Voit hyödyntää omaa ryhmänohjauksen osaamistasi ja käyttää tarpeen mukaan hyväksi havaittuja keinoja keskustelun ja keskustelijoiden tukemiseksi.</a:t>
            </a:r>
            <a:endParaRPr sz="1600" dirty="0"/>
          </a:p>
          <a:p>
            <a:pPr marL="457200" lvl="0" indent="-330200" algn="l" rtl="0">
              <a:lnSpc>
                <a:spcPct val="100000"/>
              </a:lnSpc>
              <a:spcBef>
                <a:spcPts val="1000"/>
              </a:spcBef>
              <a:spcAft>
                <a:spcPts val="1000"/>
              </a:spcAft>
              <a:buSzPts val="1600"/>
              <a:buChar char="●"/>
            </a:pPr>
            <a:r>
              <a:rPr lang="fi-FI" sz="1600" dirty="0"/>
              <a:t>Sovi ennakkoon, kuka kirjaa keskustelun. On tärkeää kirjata koko keskustelun kulku. Kirjurin ei tarvitse koostaa kirjauksista tiivistelmää vaan kirjata mahdollisimman tarkkaan, mitä keskustelussa sanottiin. Käsikirjoitus voi auttaa myös kirjuria valmistautumisessa.</a:t>
            </a:r>
            <a:endParaRPr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8"/>
          <p:cNvSpPr txBox="1">
            <a:spLocks noGrp="1"/>
          </p:cNvSpPr>
          <p:nvPr>
            <p:ph type="body" idx="1"/>
          </p:nvPr>
        </p:nvSpPr>
        <p:spPr>
          <a:xfrm>
            <a:off x="672350" y="424100"/>
            <a:ext cx="4706400" cy="46503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LUKUOHJE: </a:t>
            </a:r>
          </a:p>
          <a:p>
            <a:pPr marL="0" lvl="0" indent="0" algn="l" rtl="0">
              <a:lnSpc>
                <a:spcPct val="110000"/>
              </a:lnSpc>
              <a:spcBef>
                <a:spcPts val="0"/>
              </a:spcBef>
              <a:spcAft>
                <a:spcPts val="0"/>
              </a:spcAft>
              <a:buClr>
                <a:schemeClr val="dk1"/>
              </a:buClr>
              <a:buSzPts val="1600"/>
              <a:buNone/>
            </a:pPr>
            <a:r>
              <a:rPr lang="fi-FI" sz="1500" dirty="0"/>
              <a:t>Oikealla sanoitus- ja ohjausvinkkejä ohjaajalle:</a:t>
            </a:r>
            <a:endParaRPr sz="1500" dirty="0"/>
          </a:p>
          <a:p>
            <a:pPr marL="0" lvl="0" indent="0" algn="l" rtl="0">
              <a:lnSpc>
                <a:spcPct val="110000"/>
              </a:lnSpc>
              <a:spcBef>
                <a:spcPts val="0"/>
              </a:spcBef>
              <a:spcAft>
                <a:spcPts val="0"/>
              </a:spcAft>
              <a:buClr>
                <a:schemeClr val="dk1"/>
              </a:buClr>
              <a:buSzPts val="1600"/>
              <a:buNone/>
            </a:pPr>
            <a:r>
              <a:rPr lang="fi-FI" sz="1500" dirty="0"/>
              <a:t>Perusfontti - sano esimerkiksi näin</a:t>
            </a:r>
            <a:endParaRPr sz="1500" dirty="0"/>
          </a:p>
          <a:p>
            <a:pPr marL="0" lvl="0" indent="0" algn="l" rtl="0">
              <a:lnSpc>
                <a:spcPct val="110000"/>
              </a:lnSpc>
              <a:spcBef>
                <a:spcPts val="0"/>
              </a:spcBef>
              <a:spcAft>
                <a:spcPts val="0"/>
              </a:spcAft>
              <a:buClr>
                <a:schemeClr val="dk1"/>
              </a:buClr>
              <a:buSzPts val="1600"/>
              <a:buNone/>
            </a:pPr>
            <a:r>
              <a:rPr lang="fi-FI" sz="1500" i="1" dirty="0"/>
              <a:t>Kursivoitu fontti - ohjaajalle apua keskusteluun</a:t>
            </a:r>
            <a:endParaRPr sz="1500" i="1" dirty="0"/>
          </a:p>
          <a:p>
            <a:pPr marL="0" lvl="0" indent="0" algn="l" rtl="0">
              <a:lnSpc>
                <a:spcPct val="110000"/>
              </a:lnSpc>
              <a:spcBef>
                <a:spcPts val="0"/>
              </a:spcBef>
              <a:spcAft>
                <a:spcPts val="0"/>
              </a:spcAft>
              <a:buClr>
                <a:schemeClr val="dk1"/>
              </a:buClr>
              <a:buSzPts val="1600"/>
              <a:buNone/>
            </a:pPr>
            <a:r>
              <a:rPr lang="fi-FI" sz="1500" b="1" dirty="0"/>
              <a:t>L</a:t>
            </a:r>
            <a:r>
              <a:rPr lang="fi-FI" sz="1500" b="1" dirty="0">
                <a:solidFill>
                  <a:srgbClr val="000000"/>
                </a:solidFill>
              </a:rPr>
              <a:t>ihavoitu: Muuta tarpeen mukaan</a:t>
            </a:r>
            <a:endParaRPr sz="1500" b="1" dirty="0">
              <a:solidFill>
                <a:srgbClr val="000000"/>
              </a:solidFill>
            </a:endParaRPr>
          </a:p>
          <a:p>
            <a:pPr marL="0" lvl="0" indent="0" algn="l" rtl="0">
              <a:lnSpc>
                <a:spcPct val="110000"/>
              </a:lnSpc>
              <a:spcBef>
                <a:spcPts val="0"/>
              </a:spcBef>
              <a:spcAft>
                <a:spcPts val="0"/>
              </a:spcAft>
              <a:buClr>
                <a:schemeClr val="dk1"/>
              </a:buClr>
              <a:buSzPts val="1600"/>
              <a:buNone/>
            </a:pPr>
            <a:endParaRPr lang="fi-FI" dirty="0"/>
          </a:p>
          <a:p>
            <a:pPr marL="0" lvl="0" indent="0" algn="l" rtl="0">
              <a:lnSpc>
                <a:spcPct val="110000"/>
              </a:lnSpc>
              <a:spcBef>
                <a:spcPts val="0"/>
              </a:spcBef>
              <a:spcAft>
                <a:spcPts val="0"/>
              </a:spcAft>
              <a:buClr>
                <a:schemeClr val="dk1"/>
              </a:buClr>
              <a:buSzPts val="1600"/>
              <a:buNone/>
            </a:pPr>
            <a:endParaRPr dirty="0"/>
          </a:p>
          <a:p>
            <a:pPr marL="0" lvl="0" indent="0" algn="l" rtl="0">
              <a:lnSpc>
                <a:spcPct val="110000"/>
              </a:lnSpc>
              <a:spcBef>
                <a:spcPts val="0"/>
              </a:spcBef>
              <a:spcAft>
                <a:spcPts val="0"/>
              </a:spcAft>
              <a:buClr>
                <a:schemeClr val="dk1"/>
              </a:buClr>
              <a:buSzPts val="1600"/>
              <a:buNone/>
            </a:pPr>
            <a:r>
              <a:rPr lang="fi-FI" sz="1500" dirty="0"/>
              <a:t>Min	Osio			</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35 	Yhteinen keskustelu</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endParaRPr sz="1400" dirty="0"/>
          </a:p>
          <a:p>
            <a:pPr marL="0" lvl="0" indent="0" algn="l" rtl="0">
              <a:lnSpc>
                <a:spcPct val="110000"/>
              </a:lnSpc>
              <a:spcBef>
                <a:spcPts val="0"/>
              </a:spcBef>
              <a:spcAft>
                <a:spcPts val="0"/>
              </a:spcAft>
              <a:buClr>
                <a:schemeClr val="dk1"/>
              </a:buClr>
              <a:buSzPts val="1600"/>
              <a:buNone/>
            </a:pPr>
            <a:r>
              <a:rPr lang="fi-FI" sz="1400" dirty="0"/>
              <a:t>5	Keskustelun anti: jakaminen</a:t>
            </a:r>
            <a:endParaRPr sz="1400" dirty="0"/>
          </a:p>
          <a:p>
            <a:pPr marL="0" lvl="0" indent="0" algn="l" rtl="0">
              <a:lnSpc>
                <a:spcPct val="110000"/>
              </a:lnSpc>
              <a:spcBef>
                <a:spcPts val="0"/>
              </a:spcBef>
              <a:spcAft>
                <a:spcPts val="0"/>
              </a:spcAft>
              <a:buClr>
                <a:schemeClr val="dk1"/>
              </a:buClr>
              <a:buSzPts val="1600"/>
              <a:buNone/>
            </a:pPr>
            <a:r>
              <a:rPr lang="fi-FI" sz="1400" dirty="0"/>
              <a:t>	Kiitos ja lopetus</a:t>
            </a:r>
            <a:endParaRPr sz="1400" dirty="0"/>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60 min</a:t>
            </a:r>
            <a:endParaRPr sz="1400" dirty="0"/>
          </a:p>
          <a:p>
            <a:pPr marL="0" lvl="0" indent="0" algn="l" rtl="0">
              <a:lnSpc>
                <a:spcPct val="110000"/>
              </a:lnSpc>
              <a:spcBef>
                <a:spcPts val="0"/>
              </a:spcBef>
              <a:spcAft>
                <a:spcPts val="0"/>
              </a:spcAft>
              <a:buClr>
                <a:schemeClr val="dk1"/>
              </a:buClr>
              <a:buSzPts val="1600"/>
              <a:buNone/>
            </a:pPr>
            <a:endParaRPr dirty="0"/>
          </a:p>
        </p:txBody>
      </p:sp>
      <p:sp>
        <p:nvSpPr>
          <p:cNvPr id="294" name="Google Shape;294;p18"/>
          <p:cNvSpPr txBox="1">
            <a:spLocks noGrp="1"/>
          </p:cNvSpPr>
          <p:nvPr>
            <p:ph type="body" idx="2"/>
          </p:nvPr>
        </p:nvSpPr>
        <p:spPr>
          <a:xfrm>
            <a:off x="6526350" y="793700"/>
            <a:ext cx="5246550" cy="5217356"/>
          </a:xfrm>
          <a:prstGeom prst="rect">
            <a:avLst/>
          </a:prstGeom>
          <a:noFill/>
          <a:ln>
            <a:noFill/>
          </a:ln>
        </p:spPr>
        <p:txBody>
          <a:bodyPr spcFirstLastPara="1" wrap="square" lIns="0" tIns="0" rIns="0" bIns="0" anchor="t" anchorCtr="0">
            <a:noAutofit/>
          </a:bodyPr>
          <a:lstStyle/>
          <a:p>
            <a:pPr marL="0" indent="0">
              <a:spcBef>
                <a:spcPts val="0"/>
              </a:spcBef>
              <a:buSzPts val="1600"/>
              <a:buNone/>
            </a:pPr>
            <a:r>
              <a:rPr lang="fi-FI" sz="1100" dirty="0"/>
              <a:t>Tänään oppitunnilla järjestämme Kansallisen dialogin. Aiheena on</a:t>
            </a:r>
            <a:r>
              <a:rPr lang="fi-FI" sz="1100" b="1" dirty="0"/>
              <a:t>: ”Kestävä kotimaa”</a:t>
            </a:r>
            <a:r>
              <a:rPr lang="fi-FI" sz="1100" dirty="0"/>
              <a:t> </a:t>
            </a:r>
            <a:r>
              <a:rPr lang="fi-FI" sz="1100" i="1" dirty="0"/>
              <a:t>Muokkaa tämä vastaamaan juuri teidän keskustelun otsikkoa.</a:t>
            </a:r>
            <a:r>
              <a:rPr lang="fi-FI" sz="1100" dirty="0"/>
              <a:t> Kansallisissa dialogeissa</a:t>
            </a:r>
            <a:r>
              <a:rPr lang="fi-FI" sz="1100" dirty="0">
                <a:solidFill>
                  <a:schemeClr val="tx1"/>
                </a:solidFill>
              </a:rPr>
              <a:t> kootaan Suomessa asuvat ihmiset keskustelemaan, millaisille uusille kivijaloille voimme yhteisen elämän rakentaa. Muutokset väestössä, taloudessa, kansallisessa turvallisuudessa ja luonnonympäristössämme vaativat meitä ajattelemaan ja toimimaan uusilla tavoilla. Millaiset teot rakentavan kestävyyttä paikallisesti, kansallisesti ja kansainvälisesti?</a:t>
            </a:r>
          </a:p>
          <a:p>
            <a:pPr marL="0" lvl="0" indent="0" algn="l" rtl="0">
              <a:lnSpc>
                <a:spcPct val="110000"/>
              </a:lnSpc>
              <a:spcBef>
                <a:spcPts val="0"/>
              </a:spcBef>
              <a:spcAft>
                <a:spcPts val="0"/>
              </a:spcAft>
              <a:buClr>
                <a:schemeClr val="dk1"/>
              </a:buClr>
              <a:buSzPts val="1600"/>
              <a:buNone/>
            </a:pPr>
            <a:endParaRPr sz="1100" dirty="0"/>
          </a:p>
          <a:p>
            <a:pPr marL="0" lvl="0" indent="0" algn="l" rtl="0">
              <a:lnSpc>
                <a:spcPct val="110000"/>
              </a:lnSpc>
              <a:spcBef>
                <a:spcPts val="0"/>
              </a:spcBef>
              <a:spcAft>
                <a:spcPts val="0"/>
              </a:spcAft>
              <a:buClr>
                <a:schemeClr val="dk1"/>
              </a:buClr>
              <a:buSzPts val="1600"/>
              <a:buNone/>
            </a:pPr>
            <a:r>
              <a:rPr lang="fi-FI" sz="1100" dirty="0"/>
              <a:t>Dialogin aikana voi olla erilaisia näkemyksiä aiheesta. Tämä sopii hyvin, sillä emme pyri yksimielisyyteen. Keskustelun lopuksi pohditaan, mitä olemme oppineet tai oivaltaneet dialogin aikana.</a:t>
            </a:r>
            <a:endParaRPr sz="1100" dirty="0"/>
          </a:p>
          <a:p>
            <a:pPr marL="0" lvl="0" indent="0" algn="l" rtl="0">
              <a:lnSpc>
                <a:spcPct val="110000"/>
              </a:lnSpc>
              <a:spcBef>
                <a:spcPts val="0"/>
              </a:spcBef>
              <a:spcAft>
                <a:spcPts val="0"/>
              </a:spcAft>
              <a:buClr>
                <a:schemeClr val="dk1"/>
              </a:buClr>
              <a:buSzPts val="1600"/>
              <a:buNone/>
            </a:pPr>
            <a:endParaRPr sz="1100" dirty="0"/>
          </a:p>
          <a:p>
            <a:pPr marL="0" lvl="0" indent="0" algn="l" rtl="0">
              <a:lnSpc>
                <a:spcPct val="110000"/>
              </a:lnSpc>
              <a:spcBef>
                <a:spcPts val="0"/>
              </a:spcBef>
              <a:spcAft>
                <a:spcPts val="0"/>
              </a:spcAft>
              <a:buClr>
                <a:schemeClr val="dk1"/>
              </a:buClr>
              <a:buSzPts val="1600"/>
              <a:buNone/>
            </a:pPr>
            <a:r>
              <a:rPr lang="fi-FI" sz="1100" dirty="0"/>
              <a:t>Keskustelussa ei tarvitse tehdä päätöksiä tai etsiä ratkaisuja, mutta sellaisia voi nousta esiin. Keskustelu käydään luottamuksellisesti. </a:t>
            </a:r>
            <a:endParaRPr sz="1100" dirty="0"/>
          </a:p>
          <a:p>
            <a:pPr marL="0" lvl="0" indent="0" algn="l" rtl="0">
              <a:lnSpc>
                <a:spcPct val="110000"/>
              </a:lnSpc>
              <a:spcBef>
                <a:spcPts val="0"/>
              </a:spcBef>
              <a:spcAft>
                <a:spcPts val="0"/>
              </a:spcAft>
              <a:buClr>
                <a:schemeClr val="dk1"/>
              </a:buClr>
              <a:buSzPts val="1600"/>
              <a:buNone/>
            </a:pPr>
            <a:endParaRPr sz="1100" dirty="0"/>
          </a:p>
          <a:p>
            <a:pPr marL="0" lvl="0" indent="0" algn="l" rtl="0">
              <a:lnSpc>
                <a:spcPct val="110000"/>
              </a:lnSpc>
              <a:spcBef>
                <a:spcPts val="0"/>
              </a:spcBef>
              <a:spcAft>
                <a:spcPts val="0"/>
              </a:spcAft>
              <a:buClr>
                <a:schemeClr val="dk1"/>
              </a:buClr>
              <a:buSzPts val="1600"/>
              <a:buNone/>
            </a:pPr>
            <a:r>
              <a:rPr lang="fi-FI" sz="1100" dirty="0"/>
              <a:t>Dialogin kirjurina toimii </a:t>
            </a:r>
            <a:r>
              <a:rPr lang="fi-FI" sz="1100" b="1" dirty="0"/>
              <a:t>XX</a:t>
            </a:r>
            <a:r>
              <a:rPr lang="fi-FI" sz="1100" dirty="0"/>
              <a:t>. Keskustelu kirjataan siten, ettei siinä käy ilmi keitä keskustelussa on ollut mukana. Kaikki kirjaukset kootaan yhteenvedoksi, joka julkaistaan Kansallisten dialogien sivuilla. Yhteenvedosta ei voi tunnistaa yksittäisiä keskustelijoita.</a:t>
            </a:r>
            <a:endParaRPr sz="1100" dirty="0"/>
          </a:p>
          <a:p>
            <a:pPr marL="0" lvl="0" indent="0" algn="l" rtl="0">
              <a:lnSpc>
                <a:spcPct val="110000"/>
              </a:lnSpc>
              <a:spcBef>
                <a:spcPts val="0"/>
              </a:spcBef>
              <a:spcAft>
                <a:spcPts val="0"/>
              </a:spcAft>
              <a:buClr>
                <a:schemeClr val="dk1"/>
              </a:buClr>
              <a:buSzPts val="1600"/>
              <a:buNone/>
            </a:pPr>
            <a:endParaRPr sz="1100" dirty="0"/>
          </a:p>
          <a:p>
            <a:pPr marL="0" lvl="0" indent="0" algn="l" rtl="0">
              <a:lnSpc>
                <a:spcPct val="110000"/>
              </a:lnSpc>
              <a:spcBef>
                <a:spcPts val="0"/>
              </a:spcBef>
              <a:spcAft>
                <a:spcPts val="0"/>
              </a:spcAft>
              <a:buClr>
                <a:schemeClr val="dk1"/>
              </a:buClr>
              <a:buSzPts val="1600"/>
              <a:buNone/>
            </a:pPr>
            <a:endParaRPr sz="1100" dirty="0"/>
          </a:p>
          <a:p>
            <a:pPr marL="0" lvl="0" indent="0" algn="r" rtl="0">
              <a:lnSpc>
                <a:spcPct val="110000"/>
              </a:lnSpc>
              <a:spcBef>
                <a:spcPts val="0"/>
              </a:spcBef>
              <a:spcAft>
                <a:spcPts val="0"/>
              </a:spcAft>
              <a:buClr>
                <a:schemeClr val="dk1"/>
              </a:buClr>
              <a:buSzPts val="1600"/>
              <a:buNone/>
            </a:pPr>
            <a:r>
              <a:rPr lang="fi-FI" sz="1100" b="1" dirty="0"/>
              <a:t>2 min</a:t>
            </a:r>
            <a:endParaRPr sz="1100" b="1" dirty="0"/>
          </a:p>
          <a:p>
            <a:pPr marL="0" lvl="0" indent="0" algn="l" rtl="0">
              <a:lnSpc>
                <a:spcPct val="110000"/>
              </a:lnSpc>
              <a:spcBef>
                <a:spcPts val="0"/>
              </a:spcBef>
              <a:spcAft>
                <a:spcPts val="0"/>
              </a:spcAft>
              <a:buClr>
                <a:schemeClr val="dk1"/>
              </a:buClr>
              <a:buSzPts val="1600"/>
              <a:buNone/>
            </a:pPr>
            <a:endParaRPr sz="1100" dirty="0"/>
          </a:p>
        </p:txBody>
      </p:sp>
      <p:sp>
        <p:nvSpPr>
          <p:cNvPr id="296" name="Google Shape;296;p18"/>
          <p:cNvSpPr txBox="1">
            <a:spLocks noGrp="1"/>
          </p:cNvSpPr>
          <p:nvPr>
            <p:ph type="body" idx="4"/>
          </p:nvPr>
        </p:nvSpPr>
        <p:spPr>
          <a:xfrm>
            <a:off x="6526350" y="4241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a:t>Aloitus</a:t>
            </a:r>
            <a:endParaRPr sz="18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9"/>
          <p:cNvSpPr txBox="1">
            <a:spLocks noGrp="1"/>
          </p:cNvSpPr>
          <p:nvPr>
            <p:ph type="body" idx="1"/>
          </p:nvPr>
        </p:nvSpPr>
        <p:spPr>
          <a:xfrm>
            <a:off x="672350" y="1148924"/>
            <a:ext cx="4706400" cy="4709400"/>
          </a:xfrm>
          <a:prstGeom prst="rect">
            <a:avLst/>
          </a:prstGeom>
          <a:noFill/>
          <a:ln>
            <a:noFill/>
          </a:ln>
        </p:spPr>
        <p:txBody>
          <a:bodyPr spcFirstLastPara="1" wrap="square" lIns="0" tIns="0" rIns="0" bIns="0" anchor="t" anchorCtr="0">
            <a:noAutofit/>
          </a:bodyPr>
          <a:lstStyle/>
          <a:p>
            <a:pPr marL="0" lvl="0" indent="0">
              <a:spcBef>
                <a:spcPts val="0"/>
              </a:spcBef>
              <a:buSzPts val="1600"/>
              <a:buNone/>
            </a:pPr>
            <a:r>
              <a:rPr lang="fi-FI" dirty="0"/>
              <a:t>1. </a:t>
            </a:r>
            <a:r>
              <a:rPr lang="fi-FI" b="1" dirty="0"/>
              <a:t>Kuuntele</a:t>
            </a:r>
            <a:r>
              <a:rPr lang="fi-FI" dirty="0"/>
              <a:t> muita, äläkä keskeytä.</a:t>
            </a:r>
          </a:p>
          <a:p>
            <a:pPr marL="0" lvl="0" indent="0">
              <a:spcBef>
                <a:spcPts val="0"/>
              </a:spcBef>
              <a:buSzPts val="1600"/>
              <a:buNone/>
            </a:pPr>
            <a:endParaRPr lang="fi-FI" dirty="0"/>
          </a:p>
          <a:p>
            <a:pPr marL="0" lvl="0" indent="0">
              <a:spcBef>
                <a:spcPts val="0"/>
              </a:spcBef>
              <a:buSzPts val="1600"/>
              <a:buNone/>
            </a:pPr>
            <a:r>
              <a:rPr lang="fi-FI" dirty="0"/>
              <a:t>2. </a:t>
            </a:r>
            <a:r>
              <a:rPr lang="fi-FI" b="1" dirty="0"/>
              <a:t>Liity</a:t>
            </a:r>
            <a:r>
              <a:rPr lang="fi-FI" dirty="0"/>
              <a:t> toisten puheenvuoroihin.</a:t>
            </a:r>
          </a:p>
          <a:p>
            <a:pPr marL="0" lvl="0" indent="0">
              <a:spcBef>
                <a:spcPts val="0"/>
              </a:spcBef>
              <a:buSzPts val="1600"/>
              <a:buNone/>
            </a:pPr>
            <a:endParaRPr lang="fi-FI" dirty="0"/>
          </a:p>
          <a:p>
            <a:pPr marL="0" lvl="0" indent="0">
              <a:spcBef>
                <a:spcPts val="0"/>
              </a:spcBef>
              <a:buSzPts val="1600"/>
              <a:buNone/>
            </a:pPr>
            <a:r>
              <a:rPr lang="fi-FI" dirty="0"/>
              <a:t>3. </a:t>
            </a:r>
            <a:r>
              <a:rPr lang="fi-FI" b="1" dirty="0"/>
              <a:t>Jaa</a:t>
            </a:r>
            <a:r>
              <a:rPr lang="fi-FI" dirty="0"/>
              <a:t> omia kokemuksiasi.</a:t>
            </a:r>
          </a:p>
          <a:p>
            <a:pPr marL="0" lvl="0" indent="0">
              <a:spcBef>
                <a:spcPts val="0"/>
              </a:spcBef>
              <a:buSzPts val="1600"/>
              <a:buNone/>
            </a:pPr>
            <a:endParaRPr lang="fi-FI" dirty="0"/>
          </a:p>
          <a:p>
            <a:pPr marL="0" lvl="0" indent="0">
              <a:spcBef>
                <a:spcPts val="0"/>
              </a:spcBef>
              <a:buSzPts val="1600"/>
              <a:buNone/>
            </a:pPr>
            <a:r>
              <a:rPr lang="fi-FI" dirty="0"/>
              <a:t>4. </a:t>
            </a:r>
            <a:r>
              <a:rPr lang="fi-FI" b="1" dirty="0"/>
              <a:t>Kysy</a:t>
            </a:r>
            <a:r>
              <a:rPr lang="fi-FI" dirty="0"/>
              <a:t> ymmärtääksesi paremmin.</a:t>
            </a:r>
          </a:p>
          <a:p>
            <a:pPr marL="0" lvl="0" indent="0">
              <a:spcBef>
                <a:spcPts val="0"/>
              </a:spcBef>
              <a:buSzPts val="1600"/>
              <a:buNone/>
            </a:pPr>
            <a:endParaRPr lang="fi-FI" dirty="0"/>
          </a:p>
          <a:p>
            <a:pPr marL="0" lvl="0" indent="0">
              <a:spcBef>
                <a:spcPts val="0"/>
              </a:spcBef>
              <a:buSzPts val="1600"/>
              <a:buNone/>
            </a:pPr>
            <a:r>
              <a:rPr lang="fi-FI" dirty="0"/>
              <a:t>5. </a:t>
            </a:r>
            <a:r>
              <a:rPr lang="fi-FI" b="1" dirty="0"/>
              <a:t>Etsi</a:t>
            </a:r>
            <a:r>
              <a:rPr lang="fi-FI" dirty="0"/>
              <a:t> myös uusia ja tuntemattomia asioita.</a:t>
            </a:r>
          </a:p>
          <a:p>
            <a:pPr marL="0" lvl="0" indent="0" algn="l" rtl="0">
              <a:lnSpc>
                <a:spcPct val="110000"/>
              </a:lnSpc>
              <a:spcBef>
                <a:spcPts val="0"/>
              </a:spcBef>
              <a:spcAft>
                <a:spcPts val="0"/>
              </a:spcAft>
              <a:buClr>
                <a:schemeClr val="dk1"/>
              </a:buClr>
              <a:buSzPts val="1600"/>
              <a:buNone/>
            </a:pPr>
            <a:endParaRPr dirty="0"/>
          </a:p>
        </p:txBody>
      </p:sp>
      <p:sp>
        <p:nvSpPr>
          <p:cNvPr id="303" name="Google Shape;303;p19"/>
          <p:cNvSpPr txBox="1">
            <a:spLocks noGrp="1"/>
          </p:cNvSpPr>
          <p:nvPr>
            <p:ph type="body" idx="2"/>
          </p:nvPr>
        </p:nvSpPr>
        <p:spPr>
          <a:xfrm>
            <a:off x="6662250" y="228600"/>
            <a:ext cx="5081400" cy="5820050"/>
          </a:xfrm>
          <a:prstGeom prst="rect">
            <a:avLst/>
          </a:prstGeom>
          <a:noFill/>
          <a:ln>
            <a:noFill/>
          </a:ln>
        </p:spPr>
        <p:txBody>
          <a:bodyPr spcFirstLastPara="1" wrap="square" lIns="0" tIns="0" rIns="0" bIns="0" anchor="t" anchorCtr="0">
            <a:noAutofit/>
          </a:bodyPr>
          <a:lstStyle/>
          <a:p>
            <a:pPr marL="0" lvl="0" indent="0">
              <a:buNone/>
            </a:pPr>
            <a:r>
              <a:rPr lang="fi-FI" sz="1200" dirty="0"/>
              <a:t>Keskustelussa noudatetaan dialogin periaatteita. Käydään ne vielä lyhyesti läpi.</a:t>
            </a:r>
          </a:p>
          <a:p>
            <a:pPr marL="0" lvl="0" indent="0">
              <a:buNone/>
            </a:pPr>
            <a:r>
              <a:rPr lang="fi-FI" sz="1400" i="1" dirty="0"/>
              <a:t>Ohjaaja käy läpi viisi periaatetta, jotka löytyvät vasemmalta.</a:t>
            </a:r>
            <a:r>
              <a:rPr lang="fi-FI" sz="1400" dirty="0"/>
              <a:t> </a:t>
            </a:r>
          </a:p>
          <a:p>
            <a:pPr marL="0" lvl="0" indent="0">
              <a:buNone/>
            </a:pPr>
            <a:r>
              <a:rPr lang="fi-FI" sz="1200" dirty="0"/>
              <a:t>1. Jokaisen tulisi saada puhua rauhassa On tärkeää, että emme keskeytä toisiamme. </a:t>
            </a:r>
          </a:p>
          <a:p>
            <a:pPr marL="0" lvl="0" indent="0">
              <a:buNone/>
            </a:pPr>
            <a:r>
              <a:rPr lang="fi-FI" sz="1200" dirty="0"/>
              <a:t>2. Yritä liittää sanomasi muiden keskustelussa esiin tuomiin seikkoihin. Sinun ei kuitenkaan tarvitse olla samaa mieltä. </a:t>
            </a:r>
          </a:p>
          <a:p>
            <a:pPr marL="0" lvl="0" indent="0">
              <a:buNone/>
            </a:pPr>
            <a:r>
              <a:rPr lang="fi-FI" sz="1200" dirty="0"/>
              <a:t>3. Jotta voimme ymmärtää aihetta ja toisiamme paremmin, meidän tulisi puhua omista kokemuksistamme. Tämä tarkoittaa esimerkiksi sitä, että kerromme muille, millaiset tapahtumat ja tilanteet ovat muokanneet näkemyksiämme. Voimme rikastuttaa keskustelua kertomalla aiheeseen liittyvistä ajatuksista, tunteista, havainnoista, muistoista ja mielikuvista.</a:t>
            </a:r>
          </a:p>
          <a:p>
            <a:pPr marL="0" lvl="0" indent="0">
              <a:buNone/>
            </a:pPr>
            <a:r>
              <a:rPr lang="fi-FI" sz="1200" dirty="0"/>
              <a:t>4. Kun haluat tietää enemmän jostain asiasta, kysy suoraan muilta heidän näkemyksiään. </a:t>
            </a:r>
          </a:p>
          <a:p>
            <a:pPr marL="0" lvl="0" indent="0">
              <a:buNone/>
            </a:pPr>
            <a:r>
              <a:rPr lang="fi-FI" sz="1200" dirty="0"/>
              <a:t>5. On tärkeää etsiä asioita, jotka ovat jääneet huomaamatta. Voimme yrittää yhdessä saada näkyviin asioita, jotka muuten jäisivät jostain syystä piiloon tai eivät muutoin nouse keskustelussa esiin.</a:t>
            </a:r>
          </a:p>
          <a:p>
            <a:pPr marL="0" lvl="0" indent="0">
              <a:buNone/>
            </a:pPr>
            <a:r>
              <a:rPr lang="fi-FI" sz="1200" dirty="0"/>
              <a:t>Voimmeko sitoutua yhdessä näihin periaatteisiin? </a:t>
            </a:r>
          </a:p>
          <a:p>
            <a:pPr marL="0" lvl="0" indent="0">
              <a:buNone/>
            </a:pPr>
            <a:r>
              <a:rPr lang="fi-FI" sz="1200" dirty="0"/>
              <a:t>Hyvä, jatketaan!</a:t>
            </a:r>
          </a:p>
          <a:p>
            <a:pPr marL="0" lvl="0" indent="0" algn="r" rtl="0">
              <a:spcBef>
                <a:spcPts val="1000"/>
              </a:spcBef>
              <a:spcAft>
                <a:spcPts val="0"/>
              </a:spcAft>
              <a:buNone/>
            </a:pPr>
            <a:r>
              <a:rPr lang="fi-FI" sz="1100" b="1" dirty="0"/>
              <a:t>5 min</a:t>
            </a:r>
            <a:endParaRPr sz="1100" b="1" dirty="0"/>
          </a:p>
        </p:txBody>
      </p:sp>
      <p:sp>
        <p:nvSpPr>
          <p:cNvPr id="304" name="Google Shape;304;p19"/>
          <p:cNvSpPr txBox="1">
            <a:spLocks noGrp="1"/>
          </p:cNvSpPr>
          <p:nvPr>
            <p:ph type="body" idx="3"/>
          </p:nvPr>
        </p:nvSpPr>
        <p:spPr>
          <a:xfrm>
            <a:off x="673200" y="554400"/>
            <a:ext cx="4737900" cy="405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2000" b="1" dirty="0"/>
              <a:t>Dialogin periaatteet</a:t>
            </a:r>
            <a:endParaRPr sz="2000" b="1" dirty="0"/>
          </a:p>
        </p:txBody>
      </p:sp>
      <p:sp>
        <p:nvSpPr>
          <p:cNvPr id="305" name="Google Shape;305;p19"/>
          <p:cNvSpPr txBox="1">
            <a:spLocks noGrp="1"/>
          </p:cNvSpPr>
          <p:nvPr>
            <p:ph type="body" idx="4"/>
          </p:nvPr>
        </p:nvSpPr>
        <p:spPr>
          <a:xfrm>
            <a:off x="6506825" y="-334800"/>
            <a:ext cx="4706400" cy="1689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600"/>
              <a:t>.</a:t>
            </a:r>
            <a:endParaRPr sz="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0"/>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35 	Yhteinen keskustelu</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5	Keskustelun anti: jakaminen</a:t>
            </a:r>
          </a:p>
          <a:p>
            <a:pPr marL="0" lvl="0" indent="0" algn="l" rtl="0">
              <a:lnSpc>
                <a:spcPct val="110000"/>
              </a:lnSpc>
              <a:spcBef>
                <a:spcPts val="0"/>
              </a:spcBef>
              <a:spcAft>
                <a:spcPts val="0"/>
              </a:spcAft>
              <a:buClr>
                <a:schemeClr val="dk1"/>
              </a:buClr>
              <a:buSzPts val="1600"/>
              <a:buNone/>
            </a:pPr>
            <a:r>
              <a:rPr lang="fi-FI" sz="1400" dirty="0"/>
              <a:t>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60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
        <p:nvSpPr>
          <p:cNvPr id="312" name="Google Shape;312;p20"/>
          <p:cNvSpPr txBox="1">
            <a:spLocks noGrp="1"/>
          </p:cNvSpPr>
          <p:nvPr>
            <p:ph type="body" idx="2"/>
          </p:nvPr>
        </p:nvSpPr>
        <p:spPr>
          <a:xfrm>
            <a:off x="6366075" y="598311"/>
            <a:ext cx="5636871" cy="5208149"/>
          </a:xfrm>
          <a:prstGeom prst="rect">
            <a:avLst/>
          </a:prstGeom>
          <a:noFill/>
          <a:ln>
            <a:noFill/>
          </a:ln>
        </p:spPr>
        <p:txBody>
          <a:bodyPr spcFirstLastPara="1" wrap="square" lIns="0" tIns="0" rIns="0" bIns="0" anchor="t" anchorCtr="0">
            <a:noAutofit/>
          </a:bodyPr>
          <a:lstStyle/>
          <a:p>
            <a:pPr marL="0" indent="0">
              <a:lnSpc>
                <a:spcPct val="115000"/>
              </a:lnSpc>
              <a:spcBef>
                <a:spcPts val="0"/>
              </a:spcBef>
              <a:buSzPts val="1100"/>
              <a:buNone/>
            </a:pPr>
            <a:r>
              <a:rPr lang="fi-FI" sz="1200" b="1" dirty="0"/>
              <a:t>Lähdetään liikkeelle virittäytymällä aiheeseen seuraavan tekstin/videon/musiikin avulla. </a:t>
            </a:r>
          </a:p>
          <a:p>
            <a:pPr marL="0" indent="0">
              <a:lnSpc>
                <a:spcPct val="115000"/>
              </a:lnSpc>
              <a:spcBef>
                <a:spcPts val="0"/>
              </a:spcBef>
              <a:buSzPts val="1100"/>
              <a:buNone/>
            </a:pPr>
            <a:endParaRPr lang="fi-FI" sz="1200" b="1" i="1" dirty="0"/>
          </a:p>
          <a:p>
            <a:pPr marL="0" indent="0">
              <a:lnSpc>
                <a:spcPct val="115000"/>
              </a:lnSpc>
              <a:spcBef>
                <a:spcPts val="0"/>
              </a:spcBef>
              <a:buSzPts val="1100"/>
              <a:buNone/>
            </a:pPr>
            <a:r>
              <a:rPr lang="fi-FI" sz="1200" i="1" dirty="0"/>
              <a:t>Voit käyttää virittäytymiseen esimerkiksi tätä tekstiä: </a:t>
            </a:r>
          </a:p>
          <a:p>
            <a:pPr marL="0" indent="0">
              <a:lnSpc>
                <a:spcPct val="115000"/>
              </a:lnSpc>
              <a:spcBef>
                <a:spcPts val="0"/>
              </a:spcBef>
              <a:buSzPts val="1100"/>
              <a:buNone/>
            </a:pPr>
            <a:r>
              <a:rPr lang="fi-FI" sz="1200" b="1" dirty="0"/>
              <a:t>Yhteiskuntamme on murrosten äärellä. Erityisesti muutokset väestössä, taloudessa, kansallisessa turvallisuudessa ja luonnonympäristössämme vaativat meitä ajattelemaan ja toimimaan uusilla tavoilla. Monia Suomessa asuvia mietityttää, mihin suuntaan maamme on menossa lukuisten murrosten keskellä. Miten huolehdimme samaan aikaan ikäihmisten hoivasta ja nuorten työmahdollisuuksista? Onko meillä vielä jatkossa hyvin toimivat julkiset palvelut? Kuinka voimme säilyttää turvallisuuden ja rauhan maailmassa vallitsevien konfliktien keskellä? Onnistummeko sopeutumaan ilmastonmuutokseen ja pysäyttämään luontokadon?  </a:t>
            </a:r>
          </a:p>
          <a:p>
            <a:pPr marL="0" indent="0">
              <a:lnSpc>
                <a:spcPct val="115000"/>
              </a:lnSpc>
              <a:spcBef>
                <a:spcPts val="0"/>
              </a:spcBef>
              <a:buSzPts val="1100"/>
              <a:buNone/>
            </a:pPr>
            <a:endParaRPr lang="fi-FI" sz="1200" b="1" dirty="0"/>
          </a:p>
          <a:p>
            <a:pPr marL="0" indent="0">
              <a:lnSpc>
                <a:spcPct val="115000"/>
              </a:lnSpc>
              <a:spcBef>
                <a:spcPts val="0"/>
              </a:spcBef>
              <a:buSzPts val="1100"/>
              <a:buNone/>
            </a:pPr>
            <a:r>
              <a:rPr lang="fi-FI" sz="1200" b="1" dirty="0"/>
              <a:t>Tarvitsemme uudenlaista kestävämpää yhteiskuntaa. Sen tulisi olla kestävä tasapuolisesti kaikille ihmisille ja meitä ympäröivälle luonnolle. Sen tulisi myös olla kriisinkestävä, mutta samalla inhimillinen ja toiveikas. Tällainen kestävä Suomi voidaan rakentaa vain yhdessä.   </a:t>
            </a:r>
          </a:p>
          <a:p>
            <a:pPr marL="0" indent="0">
              <a:lnSpc>
                <a:spcPct val="115000"/>
              </a:lnSpc>
              <a:spcBef>
                <a:spcPts val="0"/>
              </a:spcBef>
              <a:buSzPts val="1100"/>
              <a:buNone/>
            </a:pPr>
            <a:endParaRPr lang="fi-FI" sz="1200" b="1" dirty="0"/>
          </a:p>
          <a:p>
            <a:pPr marL="0" indent="0">
              <a:lnSpc>
                <a:spcPct val="115000"/>
              </a:lnSpc>
              <a:spcBef>
                <a:spcPts val="0"/>
              </a:spcBef>
              <a:buSzPts val="1100"/>
              <a:buNone/>
            </a:pPr>
            <a:r>
              <a:rPr lang="fi-FI" sz="1200" i="1" dirty="0"/>
              <a:t>Voit käyttää jotakin ajankohtaista artikkelia, uutista, tutkimusta, kappaletta tai muuta aiheeseen liittyvää materiaalia, joka sopii osallistujaryhmällesi ja virittää keskustelun sen avulla. Tai voit muokata tekstiä siten, että se sopii osallistujaryhmälle.</a:t>
            </a:r>
            <a:endParaRPr lang="fi-FI" sz="1200" b="1" dirty="0">
              <a:highlight>
                <a:srgbClr val="FFFFFF"/>
              </a:highlight>
            </a:endParaRPr>
          </a:p>
          <a:p>
            <a:pPr marL="0" lvl="0" indent="0" algn="l" rtl="0">
              <a:lnSpc>
                <a:spcPct val="110000"/>
              </a:lnSpc>
              <a:spcBef>
                <a:spcPts val="0"/>
              </a:spcBef>
              <a:spcAft>
                <a:spcPts val="0"/>
              </a:spcAft>
              <a:buClr>
                <a:schemeClr val="dk1"/>
              </a:buClr>
              <a:buSzPts val="1600"/>
              <a:buNone/>
            </a:pPr>
            <a:r>
              <a:rPr lang="fi-FI" sz="1200" b="1" dirty="0"/>
              <a:t>					3 min</a:t>
            </a:r>
            <a:endParaRPr sz="1200" b="1" dirty="0"/>
          </a:p>
          <a:p>
            <a:pPr marL="0" lvl="0" indent="0" algn="l" rtl="0">
              <a:lnSpc>
                <a:spcPct val="110000"/>
              </a:lnSpc>
              <a:spcBef>
                <a:spcPts val="0"/>
              </a:spcBef>
              <a:spcAft>
                <a:spcPts val="0"/>
              </a:spcAft>
              <a:buClr>
                <a:schemeClr val="dk1"/>
              </a:buClr>
              <a:buSzPts val="1600"/>
              <a:buNone/>
            </a:pPr>
            <a:endParaRPr sz="1200" dirty="0"/>
          </a:p>
        </p:txBody>
      </p:sp>
      <p:sp>
        <p:nvSpPr>
          <p:cNvPr id="314" name="Google Shape;314;p20"/>
          <p:cNvSpPr txBox="1">
            <a:spLocks noGrp="1"/>
          </p:cNvSpPr>
          <p:nvPr>
            <p:ph type="body" idx="4"/>
          </p:nvPr>
        </p:nvSpPr>
        <p:spPr>
          <a:xfrm>
            <a:off x="6381825" y="134150"/>
            <a:ext cx="500905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Virittäytyminen</a:t>
            </a:r>
            <a:endParaRPr sz="1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0">
          <a:extLst>
            <a:ext uri="{FF2B5EF4-FFF2-40B4-BE49-F238E27FC236}">
              <a16:creationId xmlns:a16="http://schemas.microsoft.com/office/drawing/2014/main" id="{C89BB47C-907A-E08D-0C8E-9E130F6A3888}"/>
            </a:ext>
          </a:extLst>
        </p:cNvPr>
        <p:cNvGrpSpPr/>
        <p:nvPr/>
      </p:nvGrpSpPr>
      <p:grpSpPr>
        <a:xfrm>
          <a:off x="0" y="0"/>
          <a:ext cx="0" cy="0"/>
          <a:chOff x="0" y="0"/>
          <a:chExt cx="0" cy="0"/>
        </a:xfrm>
      </p:grpSpPr>
      <p:sp>
        <p:nvSpPr>
          <p:cNvPr id="312" name="Google Shape;312;p20">
            <a:extLst>
              <a:ext uri="{FF2B5EF4-FFF2-40B4-BE49-F238E27FC236}">
                <a16:creationId xmlns:a16="http://schemas.microsoft.com/office/drawing/2014/main" id="{15232024-3821-8AB9-7C76-C36B09E707DE}"/>
              </a:ext>
            </a:extLst>
          </p:cNvPr>
          <p:cNvSpPr txBox="1">
            <a:spLocks noGrp="1"/>
          </p:cNvSpPr>
          <p:nvPr>
            <p:ph type="body" idx="2"/>
          </p:nvPr>
        </p:nvSpPr>
        <p:spPr>
          <a:xfrm>
            <a:off x="6526350" y="645574"/>
            <a:ext cx="5284650" cy="5298025"/>
          </a:xfrm>
          <a:prstGeom prst="rect">
            <a:avLst/>
          </a:prstGeom>
          <a:noFill/>
          <a:ln>
            <a:noFill/>
          </a:ln>
        </p:spPr>
        <p:txBody>
          <a:bodyPr spcFirstLastPara="1" wrap="square" lIns="0" tIns="0" rIns="0" bIns="0" anchor="t" anchorCtr="0">
            <a:noAutofit/>
          </a:bodyPr>
          <a:lstStyle/>
          <a:p>
            <a:pPr marL="0" indent="0">
              <a:lnSpc>
                <a:spcPct val="115000"/>
              </a:lnSpc>
              <a:spcBef>
                <a:spcPts val="0"/>
              </a:spcBef>
              <a:buSzPts val="1100"/>
              <a:buNone/>
            </a:pPr>
            <a:r>
              <a:rPr lang="fi-FI" sz="1400" i="1" dirty="0">
                <a:highlight>
                  <a:srgbClr val="FFFFFF"/>
                </a:highlight>
              </a:rPr>
              <a:t>Virittäytymismateriaalin esittämisen jälkeen j</a:t>
            </a:r>
            <a:r>
              <a:rPr lang="fi-FI" sz="1400" i="1" dirty="0"/>
              <a:t>aa ryhmä pareihin. Kerro selkeästi, kuka on pari kenenkin kanssa. Jos ryhmässä on vain kolme henkilöä, voitte käsitellä ensimmäiset ajatukset koko ryhmän kesken. </a:t>
            </a:r>
            <a:r>
              <a:rPr lang="fi-FI" sz="1400" i="1" dirty="0">
                <a:highlight>
                  <a:srgbClr val="FFFFFF"/>
                </a:highlight>
              </a:rPr>
              <a:t>Voit aloittaa virittäytymisen ilman materiaalia suoraan pariporinalla. Valitse  vaihtoehtoisista kysymyksistä osallistujille paremmin sopiva tai muotoile itse juuri teille sopiva aloituskysymys.</a:t>
            </a:r>
            <a:endParaRPr lang="fi-FI" sz="1400" b="1" dirty="0"/>
          </a:p>
          <a:p>
            <a:pPr marL="0" lvl="0" indent="0" algn="l" rtl="0">
              <a:lnSpc>
                <a:spcPct val="115000"/>
              </a:lnSpc>
              <a:spcBef>
                <a:spcPts val="0"/>
              </a:spcBef>
              <a:spcAft>
                <a:spcPts val="0"/>
              </a:spcAft>
              <a:buClr>
                <a:schemeClr val="dk1"/>
              </a:buClr>
              <a:buSzPts val="1100"/>
              <a:buFont typeface="Arial"/>
              <a:buNone/>
            </a:pPr>
            <a:endParaRPr lang="fi-FI" sz="1400" i="1" dirty="0">
              <a:highlight>
                <a:srgbClr val="FFFFFF"/>
              </a:highlight>
            </a:endParaRPr>
          </a:p>
          <a:p>
            <a:pPr marL="0" lvl="0" indent="0">
              <a:lnSpc>
                <a:spcPct val="115000"/>
              </a:lnSpc>
              <a:spcBef>
                <a:spcPts val="0"/>
              </a:spcBef>
              <a:buSzPts val="1100"/>
              <a:buNone/>
            </a:pPr>
            <a:r>
              <a:rPr lang="fi-FI" sz="1400" i="1" dirty="0">
                <a:highlight>
                  <a:srgbClr val="FFFFFF"/>
                </a:highlight>
              </a:rPr>
              <a:t>Vaihtoehto 1 jos käytät alustusta: </a:t>
            </a:r>
            <a:r>
              <a:rPr lang="fi-FI" sz="1400" b="1" i="1" dirty="0">
                <a:highlight>
                  <a:srgbClr val="FFFFFF"/>
                </a:highlight>
              </a:rPr>
              <a:t> </a:t>
            </a:r>
            <a:r>
              <a:rPr lang="fi-FI" sz="1400" b="1" dirty="0">
                <a:solidFill>
                  <a:schemeClr val="tx1"/>
                </a:solidFill>
                <a:highlight>
                  <a:srgbClr val="FFFFFF"/>
                </a:highlight>
              </a:rPr>
              <a:t>Kertokaa parille jokin omakohtainen kokemus – ajatus, tunne, mielikuva - joka heräsi alustuksesta liittyen kestävään kotimaahan?</a:t>
            </a:r>
          </a:p>
          <a:p>
            <a:pPr marL="0" lvl="0" indent="0">
              <a:lnSpc>
                <a:spcPct val="115000"/>
              </a:lnSpc>
              <a:spcBef>
                <a:spcPts val="0"/>
              </a:spcBef>
              <a:buSzPts val="1100"/>
              <a:buNone/>
            </a:pPr>
            <a:endParaRPr lang="fi-FI" sz="1400" i="1" dirty="0">
              <a:highlight>
                <a:srgbClr val="FFFFFF"/>
              </a:highlight>
            </a:endParaRPr>
          </a:p>
          <a:p>
            <a:pPr marL="0" indent="0">
              <a:lnSpc>
                <a:spcPct val="115000"/>
              </a:lnSpc>
              <a:spcBef>
                <a:spcPts val="0"/>
              </a:spcBef>
              <a:buSzPts val="1100"/>
              <a:buNone/>
            </a:pPr>
            <a:r>
              <a:rPr lang="fi-FI" sz="1400" i="1" dirty="0">
                <a:highlight>
                  <a:srgbClr val="FFFFFF"/>
                </a:highlight>
              </a:rPr>
              <a:t>Vaihtoehto 2 ilman alustusta: </a:t>
            </a:r>
            <a:r>
              <a:rPr lang="fi-FI" sz="1400" b="1" dirty="0">
                <a:solidFill>
                  <a:schemeClr val="tx1"/>
                </a:solidFill>
                <a:highlight>
                  <a:srgbClr val="FFFFFF"/>
                </a:highlight>
              </a:rPr>
              <a:t>Kerro parille viimeaikaisesta omakohtaisesta kokemuksesta tai tilanteesta, joka on saanut sinut jostain näkökulmasta pohtimaan kestävyyteen liittyviä asioita. </a:t>
            </a:r>
          </a:p>
          <a:p>
            <a:pPr marL="0" indent="0">
              <a:lnSpc>
                <a:spcPct val="115000"/>
              </a:lnSpc>
              <a:spcBef>
                <a:spcPts val="0"/>
              </a:spcBef>
              <a:buSzPts val="1100"/>
              <a:buNone/>
            </a:pPr>
            <a:endParaRPr lang="fi-FI" sz="1400" dirty="0"/>
          </a:p>
          <a:p>
            <a:pPr marL="0" indent="0">
              <a:lnSpc>
                <a:spcPct val="115000"/>
              </a:lnSpc>
              <a:spcBef>
                <a:spcPts val="0"/>
              </a:spcBef>
              <a:buSzPts val="1100"/>
              <a:buNone/>
            </a:pPr>
            <a:r>
              <a:rPr lang="fi-FI" sz="1400" dirty="0"/>
              <a:t>Pitäkää huoli, että molemmat pääsevät ääneen.</a:t>
            </a:r>
            <a:endParaRPr lang="fi-FI" sz="1400" i="1"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fi-FI" sz="1400" b="1" dirty="0">
              <a:solidFill>
                <a:srgbClr val="FF0000"/>
              </a:solidFill>
            </a:endParaRPr>
          </a:p>
          <a:p>
            <a:pPr marL="0" lvl="0" indent="0" algn="l" rtl="0">
              <a:lnSpc>
                <a:spcPct val="110000"/>
              </a:lnSpc>
              <a:spcBef>
                <a:spcPts val="0"/>
              </a:spcBef>
              <a:spcAft>
                <a:spcPts val="0"/>
              </a:spcAft>
              <a:buClr>
                <a:schemeClr val="dk1"/>
              </a:buClr>
              <a:buSzPts val="1600"/>
              <a:buNone/>
            </a:pPr>
            <a:r>
              <a:rPr lang="fi-FI" sz="1400" dirty="0"/>
              <a:t>Tähän on aikaa kolme minuuttia. Voitte aloittaa…</a:t>
            </a:r>
          </a:p>
          <a:p>
            <a:pPr marL="0" lvl="0" indent="0" algn="l" rtl="0">
              <a:lnSpc>
                <a:spcPct val="110000"/>
              </a:lnSpc>
              <a:spcBef>
                <a:spcPts val="0"/>
              </a:spcBef>
              <a:spcAft>
                <a:spcPts val="0"/>
              </a:spcAft>
              <a:buClr>
                <a:schemeClr val="dk1"/>
              </a:buClr>
              <a:buSzPts val="1600"/>
              <a:buNone/>
            </a:pPr>
            <a:r>
              <a:rPr lang="fi-FI" sz="1400" dirty="0"/>
              <a:t>… Nyt on aika lopettaa.		                </a:t>
            </a:r>
          </a:p>
          <a:p>
            <a:pPr marL="0" lvl="0" indent="0" algn="l" rtl="0">
              <a:lnSpc>
                <a:spcPct val="110000"/>
              </a:lnSpc>
              <a:spcBef>
                <a:spcPts val="0"/>
              </a:spcBef>
              <a:spcAft>
                <a:spcPts val="0"/>
              </a:spcAft>
              <a:buClr>
                <a:schemeClr val="dk1"/>
              </a:buClr>
              <a:buSzPts val="1600"/>
              <a:buNone/>
            </a:pPr>
            <a:endParaRPr lang="fi-FI" sz="1400" b="1" dirty="0"/>
          </a:p>
          <a:p>
            <a:pPr marL="0" lvl="0" indent="0" algn="l" rtl="0">
              <a:lnSpc>
                <a:spcPct val="110000"/>
              </a:lnSpc>
              <a:spcBef>
                <a:spcPts val="0"/>
              </a:spcBef>
              <a:spcAft>
                <a:spcPts val="0"/>
              </a:spcAft>
              <a:buClr>
                <a:schemeClr val="dk1"/>
              </a:buClr>
              <a:buSzPts val="1600"/>
              <a:buNone/>
            </a:pPr>
            <a:r>
              <a:rPr lang="fi-FI" sz="1400" b="1" dirty="0"/>
              <a:t>					5 min</a:t>
            </a:r>
            <a:endParaRPr sz="1100" b="1" dirty="0"/>
          </a:p>
          <a:p>
            <a:pPr marL="0" lvl="0" indent="0" algn="l" rtl="0">
              <a:lnSpc>
                <a:spcPct val="110000"/>
              </a:lnSpc>
              <a:spcBef>
                <a:spcPts val="0"/>
              </a:spcBef>
              <a:spcAft>
                <a:spcPts val="0"/>
              </a:spcAft>
              <a:buClr>
                <a:schemeClr val="dk1"/>
              </a:buClr>
              <a:buSzPts val="1600"/>
              <a:buNone/>
            </a:pPr>
            <a:endParaRPr sz="1100" dirty="0"/>
          </a:p>
        </p:txBody>
      </p:sp>
      <p:sp>
        <p:nvSpPr>
          <p:cNvPr id="314" name="Google Shape;314;p20">
            <a:extLst>
              <a:ext uri="{FF2B5EF4-FFF2-40B4-BE49-F238E27FC236}">
                <a16:creationId xmlns:a16="http://schemas.microsoft.com/office/drawing/2014/main" id="{3AFCC91A-87B5-A212-9028-8E46E8189532}"/>
              </a:ext>
            </a:extLst>
          </p:cNvPr>
          <p:cNvSpPr txBox="1">
            <a:spLocks noGrp="1"/>
          </p:cNvSpPr>
          <p:nvPr>
            <p:ph type="body" idx="4"/>
          </p:nvPr>
        </p:nvSpPr>
        <p:spPr>
          <a:xfrm>
            <a:off x="6526350" y="241477"/>
            <a:ext cx="500905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Virittäytyminen -  pariporina</a:t>
            </a:r>
            <a:endParaRPr sz="1800" b="1" dirty="0"/>
          </a:p>
        </p:txBody>
      </p:sp>
      <p:sp>
        <p:nvSpPr>
          <p:cNvPr id="4" name="Google Shape;311;p20">
            <a:extLst>
              <a:ext uri="{FF2B5EF4-FFF2-40B4-BE49-F238E27FC236}">
                <a16:creationId xmlns:a16="http://schemas.microsoft.com/office/drawing/2014/main" id="{0F12E69F-19E7-8212-FA6E-1BBA9CF2AF04}"/>
              </a:ext>
            </a:extLst>
          </p:cNvPr>
          <p:cNvSpPr txBox="1">
            <a:spLocks/>
          </p:cNvSpPr>
          <p:nvPr/>
        </p:nvSpPr>
        <p:spPr>
          <a:xfrm>
            <a:off x="516708" y="501713"/>
            <a:ext cx="4706400" cy="49766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10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1pPr>
            <a:lvl2pPr marL="914400" marR="0" lvl="1"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2pPr>
            <a:lvl3pPr marL="1371600" marR="0" lvl="2"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3pPr>
            <a:lvl4pPr marL="1828800" marR="0" lvl="3"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4pPr>
            <a:lvl5pPr marL="2286000" marR="0" lvl="4"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pPr marL="0" indent="0">
              <a:spcBef>
                <a:spcPts val="0"/>
              </a:spcBef>
              <a:buSzPts val="1600"/>
              <a:buFont typeface="Arial"/>
              <a:buNone/>
            </a:pPr>
            <a:r>
              <a:rPr lang="fi-FI" sz="1500" dirty="0"/>
              <a:t>Min	Osio							</a:t>
            </a:r>
          </a:p>
          <a:p>
            <a:pPr marL="0" indent="0">
              <a:spcBef>
                <a:spcPts val="0"/>
              </a:spcBef>
              <a:buSzPts val="1600"/>
              <a:buFont typeface="Arial"/>
              <a:buNone/>
            </a:pPr>
            <a:r>
              <a:rPr lang="fi-FI" sz="1400" b="1" dirty="0"/>
              <a:t>15 	Aloitus, periaatteet, virittäytyminen</a:t>
            </a:r>
          </a:p>
          <a:p>
            <a:pPr marL="0" indent="0">
              <a:spcBef>
                <a:spcPts val="0"/>
              </a:spcBef>
              <a:buSzPts val="1600"/>
              <a:buFont typeface="Arial"/>
              <a:buNone/>
            </a:pPr>
            <a:r>
              <a:rPr lang="fi-FI" sz="1400" dirty="0"/>
              <a:t>35 	Yhteinen keskustelu</a:t>
            </a:r>
          </a:p>
          <a:p>
            <a:pPr marL="0" indent="0">
              <a:spcBef>
                <a:spcPts val="0"/>
              </a:spcBef>
              <a:buSzPts val="1600"/>
              <a:buFont typeface="Arial"/>
              <a:buNone/>
            </a:pPr>
            <a:r>
              <a:rPr lang="fi-FI" sz="1400" dirty="0"/>
              <a:t>5 	Keskustelun anti: kirjoittaminen</a:t>
            </a:r>
          </a:p>
          <a:p>
            <a:pPr marL="0" indent="0">
              <a:spcBef>
                <a:spcPts val="0"/>
              </a:spcBef>
              <a:buSzPts val="1600"/>
              <a:buFont typeface="Arial"/>
              <a:buNone/>
            </a:pPr>
            <a:r>
              <a:rPr lang="fi-FI" sz="1400" dirty="0"/>
              <a:t>5	Keskustelun anti: jakaminen</a:t>
            </a:r>
          </a:p>
          <a:p>
            <a:pPr marL="0" indent="0">
              <a:spcBef>
                <a:spcPts val="0"/>
              </a:spcBef>
              <a:buSzPts val="1600"/>
              <a:buFont typeface="Arial"/>
              <a:buNone/>
            </a:pPr>
            <a:r>
              <a:rPr lang="fi-FI" sz="1400" dirty="0"/>
              <a:t>	Kiitos ja lopetus</a:t>
            </a:r>
          </a:p>
          <a:p>
            <a:pPr marL="0" indent="0">
              <a:spcBef>
                <a:spcPts val="0"/>
              </a:spcBef>
              <a:buSzPts val="1600"/>
              <a:buFont typeface="Arial"/>
              <a:buNone/>
            </a:pPr>
            <a:endParaRPr lang="fi-FI" sz="1500" dirty="0"/>
          </a:p>
          <a:p>
            <a:pPr marL="0" indent="0">
              <a:spcBef>
                <a:spcPts val="0"/>
              </a:spcBef>
              <a:buSzPts val="1600"/>
              <a:buFont typeface="Arial"/>
              <a:buNone/>
            </a:pPr>
            <a:r>
              <a:rPr lang="fi-FI" sz="1400" dirty="0"/>
              <a:t>Yhteensä 60 min</a:t>
            </a:r>
          </a:p>
          <a:p>
            <a:pPr marL="0" indent="0">
              <a:spcBef>
                <a:spcPts val="0"/>
              </a:spcBef>
              <a:buSzPts val="1600"/>
              <a:buFont typeface="Arial"/>
              <a:buNone/>
            </a:pPr>
            <a:endParaRPr lang="fi-FI" sz="1200" i="1" dirty="0"/>
          </a:p>
          <a:p>
            <a:pPr marL="0" indent="0">
              <a:spcBef>
                <a:spcPts val="0"/>
              </a:spcBef>
              <a:buSzPts val="1600"/>
              <a:buFont typeface="Arial"/>
              <a:buNone/>
            </a:pPr>
            <a:endParaRPr lang="fi-FI" sz="1400" dirty="0"/>
          </a:p>
          <a:p>
            <a:pPr marL="0" indent="0">
              <a:spcBef>
                <a:spcPts val="0"/>
              </a:spcBef>
              <a:buSzPts val="1600"/>
              <a:buFont typeface="Arial"/>
              <a:buNone/>
            </a:pPr>
            <a:endParaRPr lang="fi-FI" sz="1400" dirty="0"/>
          </a:p>
        </p:txBody>
      </p:sp>
    </p:spTree>
    <p:extLst>
      <p:ext uri="{BB962C8B-B14F-4D97-AF65-F5344CB8AC3E}">
        <p14:creationId xmlns:p14="http://schemas.microsoft.com/office/powerpoint/2010/main" val="365975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0" name="Google Shape;330;p22"/>
          <p:cNvSpPr txBox="1">
            <a:spLocks noGrp="1"/>
          </p:cNvSpPr>
          <p:nvPr>
            <p:ph type="body" idx="2"/>
          </p:nvPr>
        </p:nvSpPr>
        <p:spPr>
          <a:xfrm>
            <a:off x="6526350" y="1208125"/>
            <a:ext cx="5215076" cy="46503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400" dirty="0"/>
              <a:t>Kertokaa lyhyesti, mistä juttelitte parin kanssa ja mitä ajatuksia heräsi. </a:t>
            </a:r>
          </a:p>
          <a:p>
            <a:pPr marL="0" lvl="0" indent="0" algn="l" rtl="0">
              <a:lnSpc>
                <a:spcPct val="110000"/>
              </a:lnSpc>
              <a:spcBef>
                <a:spcPts val="0"/>
              </a:spcBef>
              <a:spcAft>
                <a:spcPts val="0"/>
              </a:spcAft>
              <a:buClr>
                <a:schemeClr val="dk1"/>
              </a:buClr>
              <a:buSzPts val="1600"/>
              <a:buNone/>
            </a:pPr>
            <a:endParaRPr lang="fi-FI" sz="1400" b="1" dirty="0">
              <a:highlight>
                <a:srgbClr val="FFFFFF"/>
              </a:highlight>
            </a:endParaRPr>
          </a:p>
          <a:p>
            <a:pPr marL="0" lvl="0" indent="0" algn="l" rtl="0">
              <a:lnSpc>
                <a:spcPct val="110000"/>
              </a:lnSpc>
              <a:spcBef>
                <a:spcPts val="0"/>
              </a:spcBef>
              <a:spcAft>
                <a:spcPts val="0"/>
              </a:spcAft>
              <a:buClr>
                <a:schemeClr val="dk1"/>
              </a:buClr>
              <a:buSzPts val="1600"/>
              <a:buNone/>
            </a:pPr>
            <a:r>
              <a:rPr lang="fi-FI" sz="1400" dirty="0"/>
              <a:t>Kuka aloittaa ja kertoo siitä, mistä puhuitte?</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r>
              <a:rPr lang="fi-FI" sz="1400" b="1" i="1" dirty="0"/>
              <a:t>Mitä muita kokemuksia nousi esiin? </a:t>
            </a:r>
            <a:endParaRPr sz="1400" b="1" i="1" dirty="0"/>
          </a:p>
          <a:p>
            <a:pPr marL="0" lvl="0" indent="0" algn="l" rtl="0">
              <a:lnSpc>
                <a:spcPct val="110000"/>
              </a:lnSpc>
              <a:spcBef>
                <a:spcPts val="0"/>
              </a:spcBef>
              <a:spcAft>
                <a:spcPts val="0"/>
              </a:spcAft>
              <a:buClr>
                <a:schemeClr val="dk1"/>
              </a:buClr>
              <a:buSzPts val="1600"/>
              <a:buNone/>
            </a:pPr>
            <a:endParaRPr lang="fi-FI" sz="1400" i="1" dirty="0"/>
          </a:p>
          <a:p>
            <a:pPr marL="0" indent="0">
              <a:spcBef>
                <a:spcPts val="0"/>
              </a:spcBef>
              <a:buSzPts val="1600"/>
              <a:buNone/>
            </a:pPr>
            <a:r>
              <a:rPr lang="fi-FI" sz="1400" i="1" dirty="0"/>
              <a:t>-&gt; Tässä vaiheessa kannattaa kysyä jokaiselta osallistujalta jotakin ja siten viestiä, että jokaisen osallistuminen dialogiin on tärkeää. Jatkossa keskustelu voi olla vapaampaa</a:t>
            </a:r>
          </a:p>
          <a:p>
            <a:pPr marL="0" lvl="0" indent="0" algn="l" rtl="0">
              <a:lnSpc>
                <a:spcPct val="110000"/>
              </a:lnSpc>
              <a:spcBef>
                <a:spcPts val="0"/>
              </a:spcBef>
              <a:spcAft>
                <a:spcPts val="0"/>
              </a:spcAft>
              <a:buClr>
                <a:schemeClr val="dk1"/>
              </a:buClr>
              <a:buSzPts val="1600"/>
              <a:buNone/>
            </a:pPr>
            <a:endParaRPr lang="fi-FI" sz="1400" i="1" dirty="0"/>
          </a:p>
          <a:p>
            <a:pPr marL="0" indent="0">
              <a:spcBef>
                <a:spcPts val="0"/>
              </a:spcBef>
              <a:buSzPts val="1600"/>
              <a:buNone/>
            </a:pPr>
            <a:r>
              <a:rPr lang="fi-FI" sz="1400" i="1" dirty="0"/>
              <a:t>Parien jälkeen jatkakaa keskustelua yhdessä: </a:t>
            </a:r>
            <a:r>
              <a:rPr lang="fi-FI" sz="1400" dirty="0"/>
              <a:t>Nyt kun olette kuunnelleet toisianne, millaisia ajatuksia/tuntemuksia, mahdollisia kysymyksiä on herännyt? </a:t>
            </a:r>
          </a:p>
          <a:p>
            <a:pPr marL="0" lvl="0" indent="0" algn="l" rtl="0">
              <a:lnSpc>
                <a:spcPct val="110000"/>
              </a:lnSpc>
              <a:spcBef>
                <a:spcPts val="0"/>
              </a:spcBef>
              <a:spcAft>
                <a:spcPts val="0"/>
              </a:spcAft>
              <a:buClr>
                <a:schemeClr val="dk1"/>
              </a:buClr>
              <a:buSzPts val="1600"/>
              <a:buNone/>
            </a:pPr>
            <a:endParaRPr sz="1400" i="1" dirty="0"/>
          </a:p>
          <a:p>
            <a:pPr marL="0" lvl="0" indent="0" algn="l" rtl="0">
              <a:lnSpc>
                <a:spcPct val="110000"/>
              </a:lnSpc>
              <a:spcBef>
                <a:spcPts val="0"/>
              </a:spcBef>
              <a:spcAft>
                <a:spcPts val="0"/>
              </a:spcAft>
              <a:buClr>
                <a:schemeClr val="dk1"/>
              </a:buClr>
              <a:buSzPts val="1600"/>
              <a:buNone/>
            </a:pPr>
            <a:r>
              <a:rPr lang="fi-FI" sz="1400" dirty="0"/>
              <a:t>Nostitte esiin ainakin seuraavia asioita: </a:t>
            </a:r>
            <a:r>
              <a:rPr lang="fi-FI" sz="1400" i="1" dirty="0"/>
              <a:t>kokoa joitakin esiin nousseita teemoja</a:t>
            </a:r>
            <a:endParaRPr sz="1400" i="1" dirty="0"/>
          </a:p>
          <a:p>
            <a:pPr marL="0" lvl="0" indent="0" algn="l" rtl="0">
              <a:lnSpc>
                <a:spcPct val="110000"/>
              </a:lnSpc>
              <a:spcBef>
                <a:spcPts val="0"/>
              </a:spcBef>
              <a:spcAft>
                <a:spcPts val="0"/>
              </a:spcAft>
              <a:buClr>
                <a:schemeClr val="dk1"/>
              </a:buClr>
              <a:buSzPts val="1600"/>
              <a:buNone/>
            </a:pPr>
            <a:endParaRPr sz="1400" i="1" dirty="0"/>
          </a:p>
          <a:p>
            <a:pPr marL="0" lvl="0" indent="0" algn="r" rtl="0">
              <a:lnSpc>
                <a:spcPct val="110000"/>
              </a:lnSpc>
              <a:spcBef>
                <a:spcPts val="0"/>
              </a:spcBef>
              <a:spcAft>
                <a:spcPts val="0"/>
              </a:spcAft>
              <a:buClr>
                <a:schemeClr val="dk1"/>
              </a:buClr>
              <a:buSzPts val="1600"/>
              <a:buNone/>
            </a:pPr>
            <a:r>
              <a:rPr lang="fi-FI" sz="1300" b="1" dirty="0"/>
              <a:t>10 min</a:t>
            </a:r>
            <a:endParaRPr sz="1300" b="1" dirty="0"/>
          </a:p>
          <a:p>
            <a:pPr marL="0" lvl="0" indent="0" algn="r"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dirty="0"/>
          </a:p>
        </p:txBody>
      </p:sp>
      <p:sp>
        <p:nvSpPr>
          <p:cNvPr id="332" name="Google Shape;332;p22"/>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Yhteinen keskustelu</a:t>
            </a:r>
            <a:endParaRPr sz="1800" b="1" dirty="0"/>
          </a:p>
        </p:txBody>
      </p:sp>
      <p:sp>
        <p:nvSpPr>
          <p:cNvPr id="4" name="Google Shape;311;p20">
            <a:extLst>
              <a:ext uri="{FF2B5EF4-FFF2-40B4-BE49-F238E27FC236}">
                <a16:creationId xmlns:a16="http://schemas.microsoft.com/office/drawing/2014/main" id="{BD2B854B-3B7D-5CB7-E9C3-088963A71767}"/>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35 	Yhteinen keskustelu</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5	Keskustelun anti: jakaminen</a:t>
            </a:r>
          </a:p>
          <a:p>
            <a:pPr marL="0" lvl="0" indent="0" algn="l" rtl="0">
              <a:lnSpc>
                <a:spcPct val="110000"/>
              </a:lnSpc>
              <a:spcBef>
                <a:spcPts val="0"/>
              </a:spcBef>
              <a:spcAft>
                <a:spcPts val="0"/>
              </a:spcAft>
              <a:buClr>
                <a:schemeClr val="dk1"/>
              </a:buClr>
              <a:buSzPts val="1600"/>
              <a:buNone/>
            </a:pPr>
            <a:r>
              <a:rPr lang="fi-FI" sz="1400" dirty="0"/>
              <a:t>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60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9" name="Google Shape;339;p23"/>
          <p:cNvSpPr txBox="1">
            <a:spLocks noGrp="1"/>
          </p:cNvSpPr>
          <p:nvPr>
            <p:ph type="body" idx="2"/>
          </p:nvPr>
        </p:nvSpPr>
        <p:spPr>
          <a:xfrm>
            <a:off x="6333565" y="862324"/>
            <a:ext cx="5607423" cy="5135063"/>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600"/>
              <a:buNone/>
            </a:pPr>
            <a:r>
              <a:rPr lang="fi-FI" sz="1400" i="1" dirty="0"/>
              <a:t>Pyri tarttumaan niihin aiheisiin, jotka nousevat esiin keskustelussa. Muotoile niiden pohjalta lisäkysymyksiä. Keskustelun on hyvä antaa edetä omalla painollaan ja välttää sen muuttumista haastatteluksi</a:t>
            </a:r>
            <a:r>
              <a:rPr lang="fi-FI" sz="1400" dirty="0"/>
              <a:t>. </a:t>
            </a:r>
          </a:p>
          <a:p>
            <a:pPr marL="0" lvl="0" indent="0" algn="l" rtl="0">
              <a:lnSpc>
                <a:spcPct val="100000"/>
              </a:lnSpc>
              <a:spcBef>
                <a:spcPts val="0"/>
              </a:spcBef>
              <a:spcAft>
                <a:spcPts val="0"/>
              </a:spcAft>
              <a:buClr>
                <a:schemeClr val="dk1"/>
              </a:buClr>
              <a:buSzPts val="1600"/>
              <a:buNone/>
            </a:pPr>
            <a:endParaRPr lang="fi-FI" sz="1400" i="1" dirty="0"/>
          </a:p>
          <a:p>
            <a:pPr marL="0" lvl="0" indent="0" algn="l" rtl="0">
              <a:lnSpc>
                <a:spcPct val="100000"/>
              </a:lnSpc>
              <a:spcBef>
                <a:spcPts val="0"/>
              </a:spcBef>
              <a:spcAft>
                <a:spcPts val="0"/>
              </a:spcAft>
              <a:buClr>
                <a:schemeClr val="dk1"/>
              </a:buClr>
              <a:buSzPts val="1600"/>
              <a:buNone/>
            </a:pPr>
            <a:r>
              <a:rPr lang="fi-FI" sz="1400" i="1" dirty="0"/>
              <a:t>Siirtykää sopivassa vaiheessa käsittelemään sitä, millaiset asiat yhteiskunnassamme vaativat meiltä sisukkuutta.</a:t>
            </a:r>
          </a:p>
          <a:p>
            <a:pPr marL="0" lvl="0" indent="0" algn="l" rtl="0">
              <a:lnSpc>
                <a:spcPct val="100000"/>
              </a:lnSpc>
              <a:spcBef>
                <a:spcPts val="0"/>
              </a:spcBef>
              <a:spcAft>
                <a:spcPts val="0"/>
              </a:spcAft>
              <a:buClr>
                <a:schemeClr val="dk1"/>
              </a:buClr>
              <a:buSzPts val="1600"/>
              <a:buNone/>
            </a:pPr>
            <a:endParaRPr lang="fi-FI" sz="1400" dirty="0"/>
          </a:p>
          <a:p>
            <a:pPr marL="0" indent="0">
              <a:lnSpc>
                <a:spcPct val="100000"/>
              </a:lnSpc>
              <a:spcBef>
                <a:spcPts val="0"/>
              </a:spcBef>
              <a:buSzPts val="1600"/>
              <a:buNone/>
            </a:pPr>
            <a:r>
              <a:rPr lang="fi-FI" sz="1400" i="1" dirty="0"/>
              <a:t>Muokkaa kysymykset kohderyhmällesi, alueellesi tai organisaatiollesi sopivaksi. Hyödynnä kysymyksen jälkeen tarvittaessa yksilömietintää tai pariporinaa.</a:t>
            </a:r>
          </a:p>
          <a:p>
            <a:pPr marL="0" lvl="0" indent="0" algn="l" rtl="0">
              <a:lnSpc>
                <a:spcPct val="100000"/>
              </a:lnSpc>
              <a:spcBef>
                <a:spcPts val="0"/>
              </a:spcBef>
              <a:spcAft>
                <a:spcPts val="0"/>
              </a:spcAft>
              <a:buClr>
                <a:schemeClr val="dk1"/>
              </a:buClr>
              <a:buSzPts val="1600"/>
              <a:buNone/>
            </a:pPr>
            <a:endParaRPr lang="fi-FI" sz="1400" dirty="0"/>
          </a:p>
          <a:p>
            <a:pPr marL="0" indent="0">
              <a:lnSpc>
                <a:spcPct val="100000"/>
              </a:lnSpc>
              <a:spcBef>
                <a:spcPts val="0"/>
              </a:spcBef>
              <a:buSzPts val="1600"/>
              <a:buNone/>
            </a:pPr>
            <a:r>
              <a:rPr lang="fi-FI" sz="1400" i="1" dirty="0"/>
              <a:t>Mahdolliset lisäkysymykset:</a:t>
            </a:r>
          </a:p>
          <a:p>
            <a:pPr marL="0" indent="0">
              <a:lnSpc>
                <a:spcPct val="100000"/>
              </a:lnSpc>
              <a:spcBef>
                <a:spcPts val="0"/>
              </a:spcBef>
              <a:buSzPts val="1600"/>
              <a:buNone/>
            </a:pPr>
            <a:endParaRPr lang="fi-FI" sz="1400" b="1" i="1" dirty="0">
              <a:solidFill>
                <a:schemeClr val="tx1"/>
              </a:solidFill>
            </a:endParaRPr>
          </a:p>
          <a:p>
            <a:pPr>
              <a:lnSpc>
                <a:spcPct val="100000"/>
              </a:lnSpc>
              <a:spcBef>
                <a:spcPts val="0"/>
              </a:spcBef>
            </a:pPr>
            <a:r>
              <a:rPr lang="fi-FI" sz="1400" b="1" dirty="0">
                <a:solidFill>
                  <a:schemeClr val="tx1"/>
                </a:solidFill>
              </a:rPr>
              <a:t>Millaiset asiat herättävät huolta kestävyyteen liittyen?</a:t>
            </a:r>
          </a:p>
          <a:p>
            <a:pPr>
              <a:lnSpc>
                <a:spcPct val="100000"/>
              </a:lnSpc>
              <a:spcBef>
                <a:spcPts val="0"/>
              </a:spcBef>
            </a:pPr>
            <a:r>
              <a:rPr lang="fi-FI" sz="1400" b="1" dirty="0">
                <a:solidFill>
                  <a:schemeClr val="tx1"/>
                </a:solidFill>
              </a:rPr>
              <a:t>Mikä näyttää toiveikkaalta ja rohkaisevalta?</a:t>
            </a:r>
          </a:p>
          <a:p>
            <a:pPr>
              <a:lnSpc>
                <a:spcPct val="100000"/>
              </a:lnSpc>
              <a:spcBef>
                <a:spcPts val="0"/>
              </a:spcBef>
            </a:pPr>
            <a:r>
              <a:rPr lang="fi-FI" sz="1400" b="1" dirty="0">
                <a:solidFill>
                  <a:schemeClr val="tx1"/>
                </a:solidFill>
              </a:rPr>
              <a:t>Mitä tarvitaan, jotta Suomi olisi kestävä kotimaa kaikille täällä asuville ja eläville?</a:t>
            </a:r>
          </a:p>
          <a:p>
            <a:pPr>
              <a:lnSpc>
                <a:spcPct val="100000"/>
              </a:lnSpc>
              <a:spcBef>
                <a:spcPts val="0"/>
              </a:spcBef>
            </a:pPr>
            <a:r>
              <a:rPr lang="fi-FI" sz="1400" b="1" dirty="0">
                <a:solidFill>
                  <a:schemeClr val="tx1"/>
                </a:solidFill>
              </a:rPr>
              <a:t>Millaiset teot rakentavat kestävyyttä juuri nyt?</a:t>
            </a:r>
          </a:p>
          <a:p>
            <a:pPr marL="0" indent="0">
              <a:lnSpc>
                <a:spcPct val="100000"/>
              </a:lnSpc>
              <a:spcBef>
                <a:spcPts val="0"/>
              </a:spcBef>
              <a:buSzPts val="1600"/>
              <a:buNone/>
            </a:pPr>
            <a:endParaRPr lang="fi-FI" sz="1400" b="1" dirty="0">
              <a:solidFill>
                <a:schemeClr val="tx1"/>
              </a:solidFill>
            </a:endParaRPr>
          </a:p>
          <a:p>
            <a:pPr marL="457200" lvl="0" indent="0" algn="l" rtl="0">
              <a:lnSpc>
                <a:spcPct val="115000"/>
              </a:lnSpc>
              <a:spcBef>
                <a:spcPts val="1000"/>
              </a:spcBef>
              <a:spcAft>
                <a:spcPts val="0"/>
              </a:spcAft>
              <a:buNone/>
            </a:pPr>
            <a:r>
              <a:rPr lang="fi-FI" sz="1400" dirty="0">
                <a:highlight>
                  <a:srgbClr val="FFFFFF"/>
                </a:highlight>
              </a:rPr>
              <a:t>	                     			</a:t>
            </a:r>
            <a:r>
              <a:rPr lang="fi-FI" sz="1400" b="1" dirty="0">
                <a:highlight>
                  <a:srgbClr val="FFFFFF"/>
                </a:highlight>
              </a:rPr>
              <a:t>15  min</a:t>
            </a:r>
            <a:endParaRPr sz="1400" b="1" dirty="0">
              <a:highlight>
                <a:srgbClr val="FFFFFF"/>
              </a:highlight>
            </a:endParaRPr>
          </a:p>
          <a:p>
            <a:pPr marL="0" lvl="0" indent="0" algn="l" rtl="0">
              <a:lnSpc>
                <a:spcPct val="150000"/>
              </a:lnSpc>
              <a:spcBef>
                <a:spcPts val="1000"/>
              </a:spcBef>
              <a:spcAft>
                <a:spcPts val="0"/>
              </a:spcAft>
              <a:buClr>
                <a:schemeClr val="dk1"/>
              </a:buClr>
              <a:buSzPts val="1100"/>
              <a:buNone/>
            </a:pPr>
            <a:endParaRPr sz="1300" dirty="0">
              <a:highlight>
                <a:srgbClr val="FFFFFF"/>
              </a:highlight>
              <a:latin typeface="Arial"/>
              <a:ea typeface="Arial"/>
              <a:cs typeface="Arial"/>
              <a:sym typeface="Arial"/>
            </a:endParaRPr>
          </a:p>
          <a:p>
            <a:pPr marL="0" lvl="0" indent="0" algn="l" rtl="0">
              <a:lnSpc>
                <a:spcPct val="150000"/>
              </a:lnSpc>
              <a:spcBef>
                <a:spcPts val="0"/>
              </a:spcBef>
              <a:spcAft>
                <a:spcPts val="0"/>
              </a:spcAft>
              <a:buClr>
                <a:schemeClr val="dk1"/>
              </a:buClr>
              <a:buSzPts val="1100"/>
              <a:buFont typeface="Arial"/>
              <a:buNone/>
            </a:pPr>
            <a:endParaRPr sz="1100" dirty="0">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l" rtl="0">
              <a:lnSpc>
                <a:spcPct val="100000"/>
              </a:lnSpc>
              <a:spcBef>
                <a:spcPts val="0"/>
              </a:spcBef>
              <a:spcAft>
                <a:spcPts val="0"/>
              </a:spcAft>
              <a:buClr>
                <a:schemeClr val="dk1"/>
              </a:buClr>
              <a:buSzPts val="1600"/>
              <a:buNone/>
            </a:pPr>
            <a:endParaRPr sz="1200" i="1" dirty="0"/>
          </a:p>
          <a:p>
            <a:pPr marL="0" lvl="0" indent="0" algn="r" rtl="0">
              <a:lnSpc>
                <a:spcPct val="100000"/>
              </a:lnSpc>
              <a:spcBef>
                <a:spcPts val="0"/>
              </a:spcBef>
              <a:spcAft>
                <a:spcPts val="0"/>
              </a:spcAft>
              <a:buClr>
                <a:schemeClr val="dk1"/>
              </a:buClr>
              <a:buSzPts val="1600"/>
              <a:buNone/>
            </a:pPr>
            <a:endParaRPr sz="1200" dirty="0"/>
          </a:p>
          <a:p>
            <a:pPr marL="0" lvl="0" indent="0" algn="l" rtl="0">
              <a:lnSpc>
                <a:spcPct val="100000"/>
              </a:lnSpc>
              <a:spcBef>
                <a:spcPts val="0"/>
              </a:spcBef>
              <a:spcAft>
                <a:spcPts val="0"/>
              </a:spcAft>
              <a:buClr>
                <a:schemeClr val="dk1"/>
              </a:buClr>
              <a:buSzPts val="1600"/>
              <a:buNone/>
            </a:pPr>
            <a:endParaRPr dirty="0"/>
          </a:p>
        </p:txBody>
      </p:sp>
      <p:sp>
        <p:nvSpPr>
          <p:cNvPr id="341" name="Google Shape;341;p23"/>
          <p:cNvSpPr txBox="1">
            <a:spLocks noGrp="1"/>
          </p:cNvSpPr>
          <p:nvPr>
            <p:ph type="body" idx="4"/>
          </p:nvPr>
        </p:nvSpPr>
        <p:spPr>
          <a:xfrm>
            <a:off x="6333565" y="491013"/>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Yhteinen keskustelu jatkuu</a:t>
            </a:r>
            <a:endParaRPr sz="1800" b="1" dirty="0"/>
          </a:p>
        </p:txBody>
      </p:sp>
      <p:sp>
        <p:nvSpPr>
          <p:cNvPr id="5" name="Google Shape;311;p20">
            <a:extLst>
              <a:ext uri="{FF2B5EF4-FFF2-40B4-BE49-F238E27FC236}">
                <a16:creationId xmlns:a16="http://schemas.microsoft.com/office/drawing/2014/main" id="{F65BDCC5-C456-E7FF-69A3-D3E019A30A97}"/>
              </a:ext>
            </a:extLst>
          </p:cNvPr>
          <p:cNvSpPr txBox="1">
            <a:spLocks noGrp="1"/>
          </p:cNvSpPr>
          <p:nvPr>
            <p:ph type="body" idx="1"/>
          </p:nvPr>
        </p:nvSpPr>
        <p:spPr>
          <a:xfrm>
            <a:off x="516708" y="501713"/>
            <a:ext cx="4706400" cy="497660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500" dirty="0"/>
              <a:t>Min	Osio							</a:t>
            </a:r>
            <a:endParaRPr sz="1500" dirty="0"/>
          </a:p>
          <a:p>
            <a:pPr marL="0" lvl="0" indent="0" algn="l" rtl="0">
              <a:lnSpc>
                <a:spcPct val="110000"/>
              </a:lnSpc>
              <a:spcBef>
                <a:spcPts val="0"/>
              </a:spcBef>
              <a:spcAft>
                <a:spcPts val="0"/>
              </a:spcAft>
              <a:buClr>
                <a:schemeClr val="dk1"/>
              </a:buClr>
              <a:buSzPts val="1600"/>
              <a:buNone/>
            </a:pPr>
            <a:r>
              <a:rPr lang="fi-FI" sz="1400" b="1" dirty="0"/>
              <a:t>15 	Aloitus, periaatteet, virittäytyminen</a:t>
            </a:r>
            <a:endParaRPr sz="1400" b="1" dirty="0"/>
          </a:p>
          <a:p>
            <a:pPr marL="0" lvl="0" indent="0" algn="l" rtl="0">
              <a:lnSpc>
                <a:spcPct val="110000"/>
              </a:lnSpc>
              <a:spcBef>
                <a:spcPts val="0"/>
              </a:spcBef>
              <a:spcAft>
                <a:spcPts val="0"/>
              </a:spcAft>
              <a:buClr>
                <a:schemeClr val="dk1"/>
              </a:buClr>
              <a:buSzPts val="1600"/>
              <a:buNone/>
            </a:pPr>
            <a:r>
              <a:rPr lang="fi-FI" sz="1400" dirty="0"/>
              <a:t>35 	Yhteinen keskustelu</a:t>
            </a:r>
            <a:endParaRPr sz="1400" dirty="0"/>
          </a:p>
          <a:p>
            <a:pPr marL="0" lvl="0" indent="0" algn="l" rtl="0">
              <a:lnSpc>
                <a:spcPct val="110000"/>
              </a:lnSpc>
              <a:spcBef>
                <a:spcPts val="0"/>
              </a:spcBef>
              <a:spcAft>
                <a:spcPts val="0"/>
              </a:spcAft>
              <a:buClr>
                <a:schemeClr val="dk1"/>
              </a:buClr>
              <a:buSzPts val="1600"/>
              <a:buNone/>
            </a:pPr>
            <a:r>
              <a:rPr lang="fi-FI" sz="1400" dirty="0"/>
              <a:t>5 	Keskustelun anti: kirjoittaminen</a:t>
            </a:r>
          </a:p>
          <a:p>
            <a:pPr marL="0" lvl="0" indent="0" algn="l" rtl="0">
              <a:lnSpc>
                <a:spcPct val="110000"/>
              </a:lnSpc>
              <a:spcBef>
                <a:spcPts val="0"/>
              </a:spcBef>
              <a:spcAft>
                <a:spcPts val="0"/>
              </a:spcAft>
              <a:buClr>
                <a:schemeClr val="dk1"/>
              </a:buClr>
              <a:buSzPts val="1600"/>
              <a:buNone/>
            </a:pPr>
            <a:r>
              <a:rPr lang="fi-FI" sz="1400" dirty="0"/>
              <a:t>5	Keskustelun anti: jakaminen</a:t>
            </a:r>
          </a:p>
          <a:p>
            <a:pPr marL="0" lvl="0" indent="0" algn="l" rtl="0">
              <a:lnSpc>
                <a:spcPct val="110000"/>
              </a:lnSpc>
              <a:spcBef>
                <a:spcPts val="0"/>
              </a:spcBef>
              <a:spcAft>
                <a:spcPts val="0"/>
              </a:spcAft>
              <a:buClr>
                <a:schemeClr val="dk1"/>
              </a:buClr>
              <a:buSzPts val="1600"/>
              <a:buNone/>
            </a:pPr>
            <a:r>
              <a:rPr lang="fi-FI" sz="1400" dirty="0"/>
              <a:t>	Kiitos ja lopetus</a:t>
            </a:r>
          </a:p>
          <a:p>
            <a:pPr marL="0" lvl="0" indent="0" algn="l" rtl="0">
              <a:lnSpc>
                <a:spcPct val="110000"/>
              </a:lnSpc>
              <a:spcBef>
                <a:spcPts val="0"/>
              </a:spcBef>
              <a:spcAft>
                <a:spcPts val="0"/>
              </a:spcAft>
              <a:buClr>
                <a:schemeClr val="dk1"/>
              </a:buClr>
              <a:buSzPts val="1600"/>
              <a:buNone/>
            </a:pPr>
            <a:endParaRPr sz="1500" dirty="0"/>
          </a:p>
          <a:p>
            <a:pPr marL="0" lvl="0" indent="0" algn="l" rtl="0">
              <a:lnSpc>
                <a:spcPct val="110000"/>
              </a:lnSpc>
              <a:spcBef>
                <a:spcPts val="0"/>
              </a:spcBef>
              <a:spcAft>
                <a:spcPts val="0"/>
              </a:spcAft>
              <a:buClr>
                <a:schemeClr val="dk1"/>
              </a:buClr>
              <a:buSzPts val="1600"/>
              <a:buNone/>
            </a:pPr>
            <a:r>
              <a:rPr lang="fi-FI" sz="1400" dirty="0"/>
              <a:t>Yhteensä 60 min</a:t>
            </a:r>
            <a:endParaRPr sz="1400" dirty="0"/>
          </a:p>
          <a:p>
            <a:pPr marL="0" lvl="0" indent="0" algn="l" rtl="0">
              <a:lnSpc>
                <a:spcPct val="110000"/>
              </a:lnSpc>
              <a:spcBef>
                <a:spcPts val="0"/>
              </a:spcBef>
              <a:spcAft>
                <a:spcPts val="0"/>
              </a:spcAft>
              <a:buClr>
                <a:schemeClr val="dk1"/>
              </a:buClr>
              <a:buSzPts val="1600"/>
              <a:buNone/>
            </a:pPr>
            <a:endParaRPr sz="1200" i="1" dirty="0"/>
          </a:p>
          <a:p>
            <a:pPr marL="0" lvl="0" indent="0" algn="l" rtl="0">
              <a:lnSpc>
                <a:spcPct val="110000"/>
              </a:lnSpc>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endParaRPr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8" name="Google Shape;348;p24"/>
          <p:cNvSpPr txBox="1">
            <a:spLocks noGrp="1"/>
          </p:cNvSpPr>
          <p:nvPr>
            <p:ph type="body" idx="2"/>
          </p:nvPr>
        </p:nvSpPr>
        <p:spPr>
          <a:xfrm>
            <a:off x="6526350" y="1102659"/>
            <a:ext cx="5006700" cy="4755766"/>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1400" dirty="0"/>
              <a:t>Dialogi alkaa tulla päätökseensä. Haluan kuulla, mitä asioita, tunteita tai ajatuksia yhteinen keskustelustamme on synnyttänyt.</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r>
              <a:rPr lang="fi-FI" sz="1400" dirty="0"/>
              <a:t>Kirjoita omaan paperiisi kokonaisina lauseina muutama asia, tunne tai ajatus, joka on ollut sinulle merkittävää tässä keskustelussa. Keräämme nämä dialogin kirjauksen tueksi niin, ettei niistä voi tunnistaa yksittäisiä henkilöitä.</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r>
              <a:rPr lang="fi-FI" sz="1400" dirty="0"/>
              <a:t>Kirjoittamiseen on aikaa muutama minuutti. Valitse sen jälkeen kirjoittamistasi yksi, jonka haluat jakaa tässä muille.</a:t>
            </a: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l" rtl="0">
              <a:lnSpc>
                <a:spcPct val="110000"/>
              </a:lnSpc>
              <a:spcBef>
                <a:spcPts val="0"/>
              </a:spcBef>
              <a:spcAft>
                <a:spcPts val="0"/>
              </a:spcAft>
              <a:buClr>
                <a:schemeClr val="dk1"/>
              </a:buClr>
              <a:buSzPts val="1600"/>
              <a:buNone/>
            </a:pPr>
            <a:endParaRPr sz="1400" dirty="0"/>
          </a:p>
          <a:p>
            <a:pPr marL="0" lvl="0" indent="0" algn="r" rtl="0">
              <a:lnSpc>
                <a:spcPct val="110000"/>
              </a:lnSpc>
              <a:spcBef>
                <a:spcPts val="0"/>
              </a:spcBef>
              <a:spcAft>
                <a:spcPts val="0"/>
              </a:spcAft>
              <a:buClr>
                <a:schemeClr val="dk1"/>
              </a:buClr>
              <a:buSzPts val="1600"/>
              <a:buNone/>
            </a:pPr>
            <a:r>
              <a:rPr lang="fi-FI" sz="1400" b="1" dirty="0"/>
              <a:t>5 min</a:t>
            </a:r>
            <a:endParaRPr sz="1400" b="1" dirty="0"/>
          </a:p>
        </p:txBody>
      </p:sp>
      <p:sp>
        <p:nvSpPr>
          <p:cNvPr id="350" name="Google Shape;350;p24"/>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Keskustelun anti: kirjoittaminen</a:t>
            </a:r>
            <a:endParaRPr sz="1800" b="1" dirty="0"/>
          </a:p>
        </p:txBody>
      </p:sp>
      <p:sp>
        <p:nvSpPr>
          <p:cNvPr id="4" name="Google Shape;311;p20">
            <a:extLst>
              <a:ext uri="{FF2B5EF4-FFF2-40B4-BE49-F238E27FC236}">
                <a16:creationId xmlns:a16="http://schemas.microsoft.com/office/drawing/2014/main" id="{B063FD6D-07BF-A17C-F75D-6B50093B45FE}"/>
              </a:ext>
            </a:extLst>
          </p:cNvPr>
          <p:cNvSpPr txBox="1">
            <a:spLocks/>
          </p:cNvSpPr>
          <p:nvPr/>
        </p:nvSpPr>
        <p:spPr>
          <a:xfrm>
            <a:off x="516708" y="501713"/>
            <a:ext cx="4706400" cy="49766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10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1pPr>
            <a:lvl2pPr marL="914400" marR="0" lvl="1"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2pPr>
            <a:lvl3pPr marL="1371600" marR="0" lvl="2"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3pPr>
            <a:lvl4pPr marL="1828800" marR="0" lvl="3"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4pPr>
            <a:lvl5pPr marL="2286000" marR="0" lvl="4"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pPr marL="0" indent="0">
              <a:spcBef>
                <a:spcPts val="0"/>
              </a:spcBef>
              <a:buSzPts val="1600"/>
              <a:buFont typeface="Arial"/>
              <a:buNone/>
            </a:pPr>
            <a:r>
              <a:rPr lang="fi-FI" sz="1500" dirty="0"/>
              <a:t>Min	Osio							</a:t>
            </a:r>
          </a:p>
          <a:p>
            <a:pPr marL="0" indent="0">
              <a:spcBef>
                <a:spcPts val="0"/>
              </a:spcBef>
              <a:buSzPts val="1600"/>
              <a:buFont typeface="Arial"/>
              <a:buNone/>
            </a:pPr>
            <a:r>
              <a:rPr lang="fi-FI" sz="1400" b="1" dirty="0"/>
              <a:t>15 	Aloitus, periaatteet, virittäytyminen</a:t>
            </a:r>
          </a:p>
          <a:p>
            <a:pPr marL="0" indent="0">
              <a:spcBef>
                <a:spcPts val="0"/>
              </a:spcBef>
              <a:buSzPts val="1600"/>
              <a:buFont typeface="Arial"/>
              <a:buNone/>
            </a:pPr>
            <a:r>
              <a:rPr lang="fi-FI" sz="1400" dirty="0"/>
              <a:t>35 	Yhteinen keskustelu</a:t>
            </a:r>
          </a:p>
          <a:p>
            <a:pPr marL="0" indent="0">
              <a:spcBef>
                <a:spcPts val="0"/>
              </a:spcBef>
              <a:buSzPts val="1600"/>
              <a:buFont typeface="Arial"/>
              <a:buNone/>
            </a:pPr>
            <a:r>
              <a:rPr lang="fi-FI" sz="1400" dirty="0"/>
              <a:t>5 	Keskustelun anti: kirjoittaminen</a:t>
            </a:r>
          </a:p>
          <a:p>
            <a:pPr marL="0" indent="0">
              <a:spcBef>
                <a:spcPts val="0"/>
              </a:spcBef>
              <a:buSzPts val="1600"/>
              <a:buFont typeface="Arial"/>
              <a:buNone/>
            </a:pPr>
            <a:r>
              <a:rPr lang="fi-FI" sz="1400" dirty="0"/>
              <a:t>5	Keskustelun anti: jakaminen</a:t>
            </a:r>
          </a:p>
          <a:p>
            <a:pPr marL="0" indent="0">
              <a:spcBef>
                <a:spcPts val="0"/>
              </a:spcBef>
              <a:buSzPts val="1600"/>
              <a:buFont typeface="Arial"/>
              <a:buNone/>
            </a:pPr>
            <a:r>
              <a:rPr lang="fi-FI" sz="1400" dirty="0"/>
              <a:t>	Kiitos ja lopetus</a:t>
            </a:r>
          </a:p>
          <a:p>
            <a:pPr marL="0" indent="0">
              <a:spcBef>
                <a:spcPts val="0"/>
              </a:spcBef>
              <a:buSzPts val="1600"/>
              <a:buFont typeface="Arial"/>
              <a:buNone/>
            </a:pPr>
            <a:endParaRPr lang="fi-FI" sz="1500" dirty="0"/>
          </a:p>
          <a:p>
            <a:pPr marL="0" indent="0">
              <a:spcBef>
                <a:spcPts val="0"/>
              </a:spcBef>
              <a:buSzPts val="1600"/>
              <a:buFont typeface="Arial"/>
              <a:buNone/>
            </a:pPr>
            <a:r>
              <a:rPr lang="fi-FI" sz="1400" dirty="0"/>
              <a:t>Yhteensä 60 min</a:t>
            </a:r>
          </a:p>
          <a:p>
            <a:pPr marL="0" indent="0">
              <a:spcBef>
                <a:spcPts val="0"/>
              </a:spcBef>
              <a:buSzPts val="1600"/>
              <a:buFont typeface="Arial"/>
              <a:buNone/>
            </a:pPr>
            <a:endParaRPr lang="fi-FI" sz="1200" i="1" dirty="0"/>
          </a:p>
          <a:p>
            <a:pPr marL="0" indent="0">
              <a:spcBef>
                <a:spcPts val="0"/>
              </a:spcBef>
              <a:buSzPts val="1600"/>
              <a:buFont typeface="Arial"/>
              <a:buNone/>
            </a:pPr>
            <a:endParaRPr lang="fi-FI" sz="1400" dirty="0"/>
          </a:p>
          <a:p>
            <a:pPr marL="0" indent="0">
              <a:spcBef>
                <a:spcPts val="0"/>
              </a:spcBef>
              <a:buSzPts val="1600"/>
              <a:buFont typeface="Arial"/>
              <a:buNone/>
            </a:pPr>
            <a:endParaRPr lang="fi-FI"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7" name="Google Shape;357;p25"/>
          <p:cNvSpPr txBox="1">
            <a:spLocks noGrp="1"/>
          </p:cNvSpPr>
          <p:nvPr>
            <p:ph type="body" idx="2"/>
          </p:nvPr>
        </p:nvSpPr>
        <p:spPr>
          <a:xfrm>
            <a:off x="6526350" y="1073426"/>
            <a:ext cx="5006700" cy="4916557"/>
          </a:xfrm>
          <a:prstGeom prst="rect">
            <a:avLst/>
          </a:prstGeom>
          <a:noFill/>
          <a:ln>
            <a:noFill/>
          </a:ln>
        </p:spPr>
        <p:txBody>
          <a:bodyPr spcFirstLastPara="1" wrap="square" lIns="0" tIns="0" rIns="0" bIns="0" anchor="t" anchorCtr="0">
            <a:noAutofit/>
          </a:bodyPr>
          <a:lstStyle/>
          <a:p>
            <a:pPr marL="0" indent="0">
              <a:spcBef>
                <a:spcPts val="0"/>
              </a:spcBef>
              <a:buSzPts val="1600"/>
              <a:buNone/>
            </a:pPr>
            <a:r>
              <a:rPr lang="fi-FI" sz="1400" dirty="0"/>
              <a:t>Kuullaan joitain siitä, mitä olette kirjoittaneet. Mikä on ollut merkittävää tässä keskustelussa?</a:t>
            </a:r>
          </a:p>
          <a:p>
            <a:pPr marL="0" lvl="0" indent="0" algn="l" rtl="0">
              <a:lnSpc>
                <a:spcPct val="110000"/>
              </a:lnSpc>
              <a:spcBef>
                <a:spcPts val="0"/>
              </a:spcBef>
              <a:spcAft>
                <a:spcPts val="0"/>
              </a:spcAft>
              <a:buClr>
                <a:schemeClr val="dk1"/>
              </a:buClr>
              <a:buSzPts val="1600"/>
              <a:buNone/>
            </a:pPr>
            <a:endParaRPr lang="fi-FI" sz="1400" dirty="0"/>
          </a:p>
          <a:p>
            <a:pPr marL="0" lvl="0" indent="0" algn="l" rtl="0">
              <a:lnSpc>
                <a:spcPct val="110000"/>
              </a:lnSpc>
              <a:spcBef>
                <a:spcPts val="0"/>
              </a:spcBef>
              <a:spcAft>
                <a:spcPts val="0"/>
              </a:spcAft>
              <a:buClr>
                <a:schemeClr val="dk1"/>
              </a:buClr>
              <a:buSzPts val="1600"/>
              <a:buNone/>
            </a:pPr>
            <a:r>
              <a:rPr lang="fi-FI" sz="1400" dirty="0"/>
              <a:t>→ </a:t>
            </a:r>
            <a:r>
              <a:rPr lang="fi-FI" sz="1400" i="1" dirty="0"/>
              <a:t>Valitse aloittajaksi sellainen henkilö, joka on todennäköisesti valmis aloittamaan.</a:t>
            </a:r>
          </a:p>
          <a:p>
            <a:pPr marL="0" lvl="0" indent="0" algn="l" rtl="0">
              <a:lnSpc>
                <a:spcPct val="110000"/>
              </a:lnSpc>
              <a:spcBef>
                <a:spcPts val="0"/>
              </a:spcBef>
              <a:spcAft>
                <a:spcPts val="0"/>
              </a:spcAft>
              <a:buClr>
                <a:schemeClr val="dk1"/>
              </a:buClr>
              <a:buSzPts val="1600"/>
              <a:buNone/>
            </a:pPr>
            <a:endParaRPr lang="fi-FI" sz="1400" dirty="0"/>
          </a:p>
          <a:p>
            <a:pPr marL="0" indent="0">
              <a:spcBef>
                <a:spcPts val="0"/>
              </a:spcBef>
              <a:buSzPts val="1600"/>
              <a:buNone/>
            </a:pPr>
            <a:r>
              <a:rPr lang="fi-FI" sz="1400" dirty="0"/>
              <a:t>Kiitos keskustelusta! </a:t>
            </a:r>
          </a:p>
          <a:p>
            <a:pPr marL="0" lvl="0" indent="0" algn="l" rtl="0">
              <a:lnSpc>
                <a:spcPct val="110000"/>
              </a:lnSpc>
              <a:spcBef>
                <a:spcPts val="0"/>
              </a:spcBef>
              <a:spcAft>
                <a:spcPts val="0"/>
              </a:spcAft>
              <a:buClr>
                <a:schemeClr val="dk1"/>
              </a:buClr>
              <a:buSzPts val="1600"/>
              <a:buNone/>
            </a:pPr>
            <a:endParaRPr lang="fi-FI" sz="1400" dirty="0"/>
          </a:p>
          <a:p>
            <a:pPr marL="0" indent="0">
              <a:spcBef>
                <a:spcPts val="0"/>
              </a:spcBef>
              <a:buSzPts val="1600"/>
              <a:buNone/>
            </a:pPr>
            <a:endParaRPr lang="fi-FI" sz="1400" dirty="0"/>
          </a:p>
          <a:p>
            <a:pPr marL="0" indent="0">
              <a:spcBef>
                <a:spcPts val="0"/>
              </a:spcBef>
              <a:buSzPts val="1600"/>
              <a:buNone/>
            </a:pPr>
            <a:r>
              <a:rPr lang="fi-FI" sz="1400" b="1" dirty="0"/>
              <a:t>				               5 min</a:t>
            </a:r>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p:txBody>
      </p:sp>
      <p:sp>
        <p:nvSpPr>
          <p:cNvPr id="359" name="Google Shape;359;p25"/>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Keskustelun anti: jakaminen</a:t>
            </a:r>
            <a:endParaRPr sz="1800" b="1" dirty="0"/>
          </a:p>
        </p:txBody>
      </p:sp>
      <p:sp>
        <p:nvSpPr>
          <p:cNvPr id="4" name="Google Shape;311;p20">
            <a:extLst>
              <a:ext uri="{FF2B5EF4-FFF2-40B4-BE49-F238E27FC236}">
                <a16:creationId xmlns:a16="http://schemas.microsoft.com/office/drawing/2014/main" id="{8E268CAC-76F9-C001-F048-CB91BA08E7E1}"/>
              </a:ext>
            </a:extLst>
          </p:cNvPr>
          <p:cNvSpPr txBox="1">
            <a:spLocks/>
          </p:cNvSpPr>
          <p:nvPr/>
        </p:nvSpPr>
        <p:spPr>
          <a:xfrm>
            <a:off x="516708" y="501713"/>
            <a:ext cx="4706400" cy="49766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10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1pPr>
            <a:lvl2pPr marL="914400" marR="0" lvl="1"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2pPr>
            <a:lvl3pPr marL="1371600" marR="0" lvl="2"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3pPr>
            <a:lvl4pPr marL="1828800" marR="0" lvl="3"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4pPr>
            <a:lvl5pPr marL="2286000" marR="0" lvl="4"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pPr marL="0" indent="0">
              <a:spcBef>
                <a:spcPts val="0"/>
              </a:spcBef>
              <a:buSzPts val="1600"/>
              <a:buFont typeface="Arial"/>
              <a:buNone/>
            </a:pPr>
            <a:r>
              <a:rPr lang="fi-FI" sz="1500" dirty="0"/>
              <a:t>Min	Osio							</a:t>
            </a:r>
          </a:p>
          <a:p>
            <a:pPr marL="0" indent="0">
              <a:spcBef>
                <a:spcPts val="0"/>
              </a:spcBef>
              <a:buSzPts val="1600"/>
              <a:buFont typeface="Arial"/>
              <a:buNone/>
            </a:pPr>
            <a:r>
              <a:rPr lang="fi-FI" sz="1400" b="1" dirty="0"/>
              <a:t>15 	Aloitus, periaatteet, virittäytyminen</a:t>
            </a:r>
          </a:p>
          <a:p>
            <a:pPr marL="0" indent="0">
              <a:spcBef>
                <a:spcPts val="0"/>
              </a:spcBef>
              <a:buSzPts val="1600"/>
              <a:buFont typeface="Arial"/>
              <a:buNone/>
            </a:pPr>
            <a:r>
              <a:rPr lang="fi-FI" sz="1400" dirty="0"/>
              <a:t>35 	Yhteinen keskustelu</a:t>
            </a:r>
          </a:p>
          <a:p>
            <a:pPr marL="0" indent="0">
              <a:spcBef>
                <a:spcPts val="0"/>
              </a:spcBef>
              <a:buSzPts val="1600"/>
              <a:buFont typeface="Arial"/>
              <a:buNone/>
            </a:pPr>
            <a:r>
              <a:rPr lang="fi-FI" sz="1400" dirty="0"/>
              <a:t>5 	Keskustelun anti: kirjoittaminen</a:t>
            </a:r>
          </a:p>
          <a:p>
            <a:pPr marL="0" indent="0">
              <a:spcBef>
                <a:spcPts val="0"/>
              </a:spcBef>
              <a:buSzPts val="1600"/>
              <a:buFont typeface="Arial"/>
              <a:buNone/>
            </a:pPr>
            <a:r>
              <a:rPr lang="fi-FI" sz="1400" dirty="0"/>
              <a:t>5	Keskustelun anti: jakaminen</a:t>
            </a:r>
          </a:p>
          <a:p>
            <a:pPr marL="0" indent="0">
              <a:spcBef>
                <a:spcPts val="0"/>
              </a:spcBef>
              <a:buSzPts val="1600"/>
              <a:buFont typeface="Arial"/>
              <a:buNone/>
            </a:pPr>
            <a:r>
              <a:rPr lang="fi-FI" sz="1400" dirty="0"/>
              <a:t>	Kiitos ja lopetus</a:t>
            </a:r>
          </a:p>
          <a:p>
            <a:pPr marL="0" indent="0">
              <a:spcBef>
                <a:spcPts val="0"/>
              </a:spcBef>
              <a:buSzPts val="1600"/>
              <a:buFont typeface="Arial"/>
              <a:buNone/>
            </a:pPr>
            <a:endParaRPr lang="fi-FI" sz="1500" dirty="0"/>
          </a:p>
          <a:p>
            <a:pPr marL="0" indent="0">
              <a:spcBef>
                <a:spcPts val="0"/>
              </a:spcBef>
              <a:buSzPts val="1600"/>
              <a:buFont typeface="Arial"/>
              <a:buNone/>
            </a:pPr>
            <a:r>
              <a:rPr lang="fi-FI" sz="1400" dirty="0"/>
              <a:t>Yhteensä 60 min</a:t>
            </a:r>
          </a:p>
          <a:p>
            <a:pPr marL="0" indent="0">
              <a:spcBef>
                <a:spcPts val="0"/>
              </a:spcBef>
              <a:buSzPts val="1600"/>
              <a:buFont typeface="Arial"/>
              <a:buNone/>
            </a:pPr>
            <a:endParaRPr lang="fi-FI" sz="1200" i="1" dirty="0"/>
          </a:p>
          <a:p>
            <a:pPr marL="0" indent="0">
              <a:spcBef>
                <a:spcPts val="0"/>
              </a:spcBef>
              <a:buSzPts val="1600"/>
              <a:buFont typeface="Arial"/>
              <a:buNone/>
            </a:pPr>
            <a:endParaRPr lang="fi-FI" sz="1400" dirty="0"/>
          </a:p>
          <a:p>
            <a:pPr marL="0" indent="0">
              <a:spcBef>
                <a:spcPts val="0"/>
              </a:spcBef>
              <a:buSzPts val="1600"/>
              <a:buFont typeface="Arial"/>
              <a:buNone/>
            </a:pPr>
            <a:endParaRPr lang="fi-FI"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6" name="Google Shape;366;p26"/>
          <p:cNvSpPr txBox="1">
            <a:spLocks noGrp="1"/>
          </p:cNvSpPr>
          <p:nvPr>
            <p:ph type="body" idx="2"/>
          </p:nvPr>
        </p:nvSpPr>
        <p:spPr>
          <a:xfrm>
            <a:off x="6526350" y="1101550"/>
            <a:ext cx="5006700" cy="4757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600"/>
              <a:buNone/>
            </a:pPr>
            <a:r>
              <a:rPr lang="fi-FI" sz="1400" dirty="0"/>
              <a:t>Mikäli haluat, voit viestiä osallistumisestasi tähän keskusteluun esimerkiksi sosiaalisessa mediassa. Voit käyttää tunnistetta #</a:t>
            </a:r>
            <a:r>
              <a:rPr lang="fi-FI" sz="1400" dirty="0" err="1"/>
              <a:t>KansallisetDialogit</a:t>
            </a:r>
            <a:r>
              <a:rPr lang="fi-FI" sz="1400" dirty="0"/>
              <a:t>. </a:t>
            </a:r>
            <a:endParaRPr sz="1400" dirty="0"/>
          </a:p>
          <a:p>
            <a:pPr marL="0" lvl="0" indent="0" algn="l" rtl="0">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r>
              <a:rPr lang="fi-FI" sz="1400" dirty="0"/>
              <a:t>Dialogi oli luottamuksellinen, joten älä kerro muiden sanomisia eteenpäin ilman lupaa. Voit jakaa omia ajatuksiasi sekä tunnelmiasi sekä yleisesti teemoja, joita keskustelussa nousi esiin.</a:t>
            </a:r>
            <a:endParaRPr sz="1400" dirty="0"/>
          </a:p>
          <a:p>
            <a:pPr marL="0" lvl="0" indent="0" algn="l" rtl="0">
              <a:spcBef>
                <a:spcPts val="0"/>
              </a:spcBef>
              <a:spcAft>
                <a:spcPts val="0"/>
              </a:spcAft>
              <a:buClr>
                <a:schemeClr val="dk1"/>
              </a:buClr>
              <a:buSzPts val="1600"/>
              <a:buNone/>
            </a:pPr>
            <a:endParaRPr sz="1400" dirty="0"/>
          </a:p>
          <a:p>
            <a:pPr marL="0" lvl="0" indent="0" algn="l" rtl="0">
              <a:spcBef>
                <a:spcPts val="0"/>
              </a:spcBef>
              <a:spcAft>
                <a:spcPts val="0"/>
              </a:spcAft>
              <a:buClr>
                <a:schemeClr val="dk1"/>
              </a:buClr>
              <a:buSzPts val="1600"/>
              <a:buNone/>
            </a:pPr>
            <a:r>
              <a:rPr lang="fi-FI" sz="1400" dirty="0"/>
              <a:t>Kiitos keskustelusta! </a:t>
            </a:r>
          </a:p>
          <a:p>
            <a:pPr marL="0" lvl="0" indent="0" algn="l" rtl="0">
              <a:spcBef>
                <a:spcPts val="0"/>
              </a:spcBef>
              <a:spcAft>
                <a:spcPts val="0"/>
              </a:spcAft>
              <a:buClr>
                <a:schemeClr val="dk1"/>
              </a:buClr>
              <a:buSzPts val="1600"/>
              <a:buNone/>
            </a:pPr>
            <a:endParaRPr lang="fi-FI" sz="1400" dirty="0"/>
          </a:p>
          <a:p>
            <a:pPr marL="0" lvl="0" indent="0" algn="l" rtl="0">
              <a:spcBef>
                <a:spcPts val="0"/>
              </a:spcBef>
              <a:spcAft>
                <a:spcPts val="0"/>
              </a:spcAft>
              <a:buClr>
                <a:schemeClr val="dk1"/>
              </a:buClr>
              <a:buSzPts val="1600"/>
              <a:buNone/>
            </a:pPr>
            <a:r>
              <a:rPr lang="fi-FI" sz="1400" dirty="0"/>
              <a:t>				                 </a:t>
            </a:r>
            <a:r>
              <a:rPr lang="fi-FI" sz="1400" b="1" dirty="0"/>
              <a:t>5 min</a:t>
            </a:r>
            <a:endParaRPr sz="1400" b="1" dirty="0"/>
          </a:p>
          <a:p>
            <a:pPr marL="0" lvl="0" indent="0" algn="l" rtl="0">
              <a:spcBef>
                <a:spcPts val="0"/>
              </a:spcBef>
              <a:spcAft>
                <a:spcPts val="0"/>
              </a:spcAft>
              <a:buClr>
                <a:schemeClr val="dk1"/>
              </a:buClr>
              <a:buSzPts val="1600"/>
              <a:buNone/>
            </a:pPr>
            <a:endParaRPr sz="1300" dirty="0"/>
          </a:p>
          <a:p>
            <a:pPr marL="0" lvl="0" indent="0" algn="l" rtl="0">
              <a:lnSpc>
                <a:spcPct val="100000"/>
              </a:lnSpc>
              <a:spcBef>
                <a:spcPts val="0"/>
              </a:spcBef>
              <a:spcAft>
                <a:spcPts val="0"/>
              </a:spcAft>
              <a:buClr>
                <a:schemeClr val="dk1"/>
              </a:buClr>
              <a:buSzPts val="1100"/>
              <a:buFont typeface="Arial"/>
              <a:buNone/>
            </a:pPr>
            <a:endParaRPr sz="13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r" rtl="0">
              <a:lnSpc>
                <a:spcPct val="110000"/>
              </a:lnSpc>
              <a:spcBef>
                <a:spcPts val="0"/>
              </a:spcBef>
              <a:spcAft>
                <a:spcPts val="0"/>
              </a:spcAft>
              <a:buClr>
                <a:schemeClr val="dk1"/>
              </a:buClr>
              <a:buSzPts val="1600"/>
              <a:buNone/>
            </a:pPr>
            <a:endParaRPr sz="1700" b="1" dirty="0"/>
          </a:p>
        </p:txBody>
      </p:sp>
      <p:sp>
        <p:nvSpPr>
          <p:cNvPr id="368" name="Google Shape;368;p26"/>
          <p:cNvSpPr txBox="1">
            <a:spLocks noGrp="1"/>
          </p:cNvSpPr>
          <p:nvPr>
            <p:ph type="body" idx="4"/>
          </p:nvPr>
        </p:nvSpPr>
        <p:spPr>
          <a:xfrm>
            <a:off x="6526350" y="554400"/>
            <a:ext cx="4706400" cy="369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a:t>Kiitos ja lopetus</a:t>
            </a:r>
            <a:endParaRPr sz="1800" b="1"/>
          </a:p>
        </p:txBody>
      </p:sp>
      <p:sp>
        <p:nvSpPr>
          <p:cNvPr id="4" name="Google Shape;311;p20">
            <a:extLst>
              <a:ext uri="{FF2B5EF4-FFF2-40B4-BE49-F238E27FC236}">
                <a16:creationId xmlns:a16="http://schemas.microsoft.com/office/drawing/2014/main" id="{0AE9335C-8998-C502-1A49-5102A265AF24}"/>
              </a:ext>
            </a:extLst>
          </p:cNvPr>
          <p:cNvSpPr txBox="1">
            <a:spLocks/>
          </p:cNvSpPr>
          <p:nvPr/>
        </p:nvSpPr>
        <p:spPr>
          <a:xfrm>
            <a:off x="516708" y="501713"/>
            <a:ext cx="4706400" cy="49766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0000"/>
              </a:lnSpc>
              <a:spcBef>
                <a:spcPts val="10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1pPr>
            <a:lvl2pPr marL="914400" marR="0" lvl="1"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2pPr>
            <a:lvl3pPr marL="1371600" marR="0" lvl="2"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3pPr>
            <a:lvl4pPr marL="1828800" marR="0" lvl="3"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4pPr>
            <a:lvl5pPr marL="2286000" marR="0" lvl="4" indent="-342900" algn="l" rtl="0">
              <a:lnSpc>
                <a:spcPct val="110000"/>
              </a:lnSpc>
              <a:spcBef>
                <a:spcPts val="500"/>
              </a:spcBef>
              <a:spcAft>
                <a:spcPts val="0"/>
              </a:spcAft>
              <a:buClr>
                <a:schemeClr val="dk1"/>
              </a:buClr>
              <a:buSzPts val="1800"/>
              <a:buFont typeface="Arial"/>
              <a:buChar char="•"/>
              <a:defRPr sz="1600" b="0" i="0" u="none" strike="noStrike" cap="none">
                <a:solidFill>
                  <a:schemeClr val="dk1"/>
                </a:solidFill>
                <a:latin typeface="Inter"/>
                <a:ea typeface="Inter"/>
                <a:cs typeface="Inter"/>
                <a:sym typeface="Inte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Inter"/>
                <a:ea typeface="Inter"/>
                <a:cs typeface="Inter"/>
                <a:sym typeface="Inter"/>
              </a:defRPr>
            </a:lvl9pPr>
          </a:lstStyle>
          <a:p>
            <a:pPr marL="0" indent="0">
              <a:spcBef>
                <a:spcPts val="0"/>
              </a:spcBef>
              <a:buSzPts val="1600"/>
              <a:buFont typeface="Arial"/>
              <a:buNone/>
            </a:pPr>
            <a:r>
              <a:rPr lang="fi-FI" sz="1500" dirty="0"/>
              <a:t>Min	Osio							</a:t>
            </a:r>
          </a:p>
          <a:p>
            <a:pPr marL="0" indent="0">
              <a:spcBef>
                <a:spcPts val="0"/>
              </a:spcBef>
              <a:buSzPts val="1600"/>
              <a:buFont typeface="Arial"/>
              <a:buNone/>
            </a:pPr>
            <a:r>
              <a:rPr lang="fi-FI" sz="1400" b="1" dirty="0"/>
              <a:t>15 	Aloitus, periaatteet, virittäytyminen</a:t>
            </a:r>
          </a:p>
          <a:p>
            <a:pPr marL="0" indent="0">
              <a:spcBef>
                <a:spcPts val="0"/>
              </a:spcBef>
              <a:buSzPts val="1600"/>
              <a:buFont typeface="Arial"/>
              <a:buNone/>
            </a:pPr>
            <a:r>
              <a:rPr lang="fi-FI" sz="1400" dirty="0"/>
              <a:t>35 	Yhteinen keskustelu</a:t>
            </a:r>
          </a:p>
          <a:p>
            <a:pPr marL="0" indent="0">
              <a:spcBef>
                <a:spcPts val="0"/>
              </a:spcBef>
              <a:buSzPts val="1600"/>
              <a:buFont typeface="Arial"/>
              <a:buNone/>
            </a:pPr>
            <a:r>
              <a:rPr lang="fi-FI" sz="1400" dirty="0"/>
              <a:t>5 	Keskustelun anti: kirjoittaminen</a:t>
            </a:r>
          </a:p>
          <a:p>
            <a:pPr marL="0" indent="0">
              <a:spcBef>
                <a:spcPts val="0"/>
              </a:spcBef>
              <a:buSzPts val="1600"/>
              <a:buFont typeface="Arial"/>
              <a:buNone/>
            </a:pPr>
            <a:r>
              <a:rPr lang="fi-FI" sz="1400" dirty="0"/>
              <a:t>5	Keskustelun anti: jakaminen</a:t>
            </a:r>
          </a:p>
          <a:p>
            <a:pPr marL="0" indent="0">
              <a:spcBef>
                <a:spcPts val="0"/>
              </a:spcBef>
              <a:buSzPts val="1600"/>
              <a:buFont typeface="Arial"/>
              <a:buNone/>
            </a:pPr>
            <a:r>
              <a:rPr lang="fi-FI" sz="1400" dirty="0"/>
              <a:t>	Kiitos ja lopetus</a:t>
            </a:r>
          </a:p>
          <a:p>
            <a:pPr marL="0" indent="0">
              <a:spcBef>
                <a:spcPts val="0"/>
              </a:spcBef>
              <a:buSzPts val="1600"/>
              <a:buFont typeface="Arial"/>
              <a:buNone/>
            </a:pPr>
            <a:endParaRPr lang="fi-FI" sz="1500" dirty="0"/>
          </a:p>
          <a:p>
            <a:pPr marL="0" indent="0">
              <a:spcBef>
                <a:spcPts val="0"/>
              </a:spcBef>
              <a:buSzPts val="1600"/>
              <a:buFont typeface="Arial"/>
              <a:buNone/>
            </a:pPr>
            <a:r>
              <a:rPr lang="fi-FI" sz="1400" dirty="0"/>
              <a:t>Yhteensä 60 min</a:t>
            </a:r>
          </a:p>
          <a:p>
            <a:pPr marL="0" indent="0">
              <a:spcBef>
                <a:spcPts val="0"/>
              </a:spcBef>
              <a:buSzPts val="1600"/>
              <a:buFont typeface="Arial"/>
              <a:buNone/>
            </a:pPr>
            <a:endParaRPr lang="fi-FI" sz="1200" i="1" dirty="0"/>
          </a:p>
          <a:p>
            <a:pPr marL="0" indent="0">
              <a:spcBef>
                <a:spcPts val="0"/>
              </a:spcBef>
              <a:buSzPts val="1600"/>
              <a:buFont typeface="Arial"/>
              <a:buNone/>
            </a:pPr>
            <a:endParaRPr lang="fi-FI" sz="1400" dirty="0"/>
          </a:p>
          <a:p>
            <a:pPr marL="0" indent="0">
              <a:spcBef>
                <a:spcPts val="0"/>
              </a:spcBef>
              <a:buSzPts val="1600"/>
              <a:buFont typeface="Arial"/>
              <a:buNone/>
            </a:pPr>
            <a:endParaRPr lang="fi-FI"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7"/>
          <p:cNvSpPr txBox="1">
            <a:spLocks noGrp="1"/>
          </p:cNvSpPr>
          <p:nvPr>
            <p:ph type="body" idx="1"/>
          </p:nvPr>
        </p:nvSpPr>
        <p:spPr>
          <a:xfrm>
            <a:off x="672350" y="1208149"/>
            <a:ext cx="4706400" cy="46503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fi-FI" sz="1400" dirty="0"/>
              <a:t>Kansallisten dialogien ydinryhmä ottaa vastaan keskustelujen kirjaukset.</a:t>
            </a:r>
            <a:endParaRPr sz="1400" dirty="0"/>
          </a:p>
          <a:p>
            <a:pPr marL="0" lvl="0" indent="0" algn="l" rtl="0">
              <a:lnSpc>
                <a:spcPct val="100000"/>
              </a:lnSpc>
              <a:spcBef>
                <a:spcPts val="0"/>
              </a:spcBef>
              <a:spcAft>
                <a:spcPts val="0"/>
              </a:spcAft>
              <a:buClr>
                <a:schemeClr val="dk1"/>
              </a:buClr>
              <a:buSzPts val="1100"/>
              <a:buFont typeface="Arial"/>
              <a:buNone/>
            </a:pPr>
            <a:endParaRPr sz="1400" dirty="0"/>
          </a:p>
          <a:p>
            <a:pPr marL="0" lvl="0" indent="0" algn="l" rtl="0">
              <a:lnSpc>
                <a:spcPct val="100000"/>
              </a:lnSpc>
              <a:spcBef>
                <a:spcPts val="0"/>
              </a:spcBef>
              <a:spcAft>
                <a:spcPts val="0"/>
              </a:spcAft>
              <a:buClr>
                <a:schemeClr val="dk1"/>
              </a:buClr>
              <a:buSzPts val="1100"/>
              <a:buNone/>
            </a:pPr>
            <a:r>
              <a:rPr lang="fi-FI" sz="1400" dirty="0"/>
              <a:t>Kirjauksien toimittaminen yhteistä koontia varten on tärkeää, sillä se lisää käytyjen keskustelujen vaikuttavuutta. Ne vaikuttavat kansallisen yhteenvedon sisältöön ja kaikkiin niihin toimijoihin, jotka hyödyntävät yhteenvetoa oman työnsä tueksi.</a:t>
            </a:r>
            <a:endParaRPr sz="1400" dirty="0"/>
          </a:p>
          <a:p>
            <a:pPr marL="0" lvl="0" indent="0" algn="l" rtl="0">
              <a:lnSpc>
                <a:spcPct val="100000"/>
              </a:lnSpc>
              <a:spcBef>
                <a:spcPts val="0"/>
              </a:spcBef>
              <a:spcAft>
                <a:spcPts val="0"/>
              </a:spcAft>
              <a:buClr>
                <a:schemeClr val="dk1"/>
              </a:buClr>
              <a:buSzPts val="1100"/>
              <a:buNone/>
            </a:pPr>
            <a:endParaRPr sz="1400" dirty="0"/>
          </a:p>
          <a:p>
            <a:pPr marL="0" lvl="0" indent="0" algn="l" rtl="0">
              <a:lnSpc>
                <a:spcPct val="100000"/>
              </a:lnSpc>
              <a:spcBef>
                <a:spcPts val="0"/>
              </a:spcBef>
              <a:spcAft>
                <a:spcPts val="0"/>
              </a:spcAft>
              <a:buClr>
                <a:schemeClr val="dk1"/>
              </a:buClr>
              <a:buSzPts val="1100"/>
              <a:buFont typeface="Arial"/>
              <a:buNone/>
            </a:pPr>
            <a:r>
              <a:rPr lang="fi-FI" sz="1400" dirty="0"/>
              <a:t>Kansallisten dialogien ydinryhmän yhteydessä toimiva tiimi lukee tarkkaan kaikki kirjaukset ja tekee niiden pohjalta yhteenvedon, joka julkaistaan Kansallisten dialogien </a:t>
            </a:r>
            <a:r>
              <a:rPr lang="fi-FI" sz="1400" dirty="0">
                <a:hlinkClick r:id="rId3"/>
              </a:rPr>
              <a:t>verkkosivuilla</a:t>
            </a:r>
            <a:r>
              <a:rPr lang="fi-FI" sz="1400" dirty="0"/>
              <a:t>.</a:t>
            </a:r>
            <a:endParaRPr sz="1400" dirty="0"/>
          </a:p>
          <a:p>
            <a:pPr marL="0" lvl="0" indent="0" algn="l" rtl="0">
              <a:lnSpc>
                <a:spcPct val="110000"/>
              </a:lnSpc>
              <a:spcBef>
                <a:spcPts val="0"/>
              </a:spcBef>
              <a:spcAft>
                <a:spcPts val="0"/>
              </a:spcAft>
              <a:buClr>
                <a:schemeClr val="dk1"/>
              </a:buClr>
              <a:buSzPts val="1600"/>
              <a:buNone/>
            </a:pPr>
            <a:endParaRPr dirty="0"/>
          </a:p>
        </p:txBody>
      </p:sp>
      <p:sp>
        <p:nvSpPr>
          <p:cNvPr id="375" name="Google Shape;375;p27"/>
          <p:cNvSpPr txBox="1">
            <a:spLocks noGrp="1"/>
          </p:cNvSpPr>
          <p:nvPr>
            <p:ph type="body" idx="2"/>
          </p:nvPr>
        </p:nvSpPr>
        <p:spPr>
          <a:xfrm>
            <a:off x="6526350" y="1208149"/>
            <a:ext cx="5006700" cy="4650326"/>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fi-FI" sz="1400" dirty="0"/>
              <a:t>Kiitos, että olet mukana Kansallisissa dialogeissa. Toivottavasti järjestämäsi keskustelu oli hyvä kokemus sinulle ja osallistujille. Kansallisten dialogien yhtenä tavoitteena on yhteiskunnan eri toimijoiden ja kansalaisten dialogiosaamisen kehittyminen. </a:t>
            </a:r>
            <a:endParaRPr sz="1400" dirty="0"/>
          </a:p>
          <a:p>
            <a:pPr marL="0" lvl="0" indent="0" algn="l" rtl="0">
              <a:lnSpc>
                <a:spcPct val="115000"/>
              </a:lnSpc>
              <a:spcBef>
                <a:spcPts val="0"/>
              </a:spcBef>
              <a:spcAft>
                <a:spcPts val="0"/>
              </a:spcAft>
              <a:buClr>
                <a:schemeClr val="dk1"/>
              </a:buClr>
              <a:buSzPts val="1100"/>
              <a:buFont typeface="Arial"/>
              <a:buNone/>
            </a:pPr>
            <a:endParaRPr sz="1400" dirty="0"/>
          </a:p>
          <a:p>
            <a:pPr marL="0" lvl="0" indent="0" algn="l" rtl="0">
              <a:lnSpc>
                <a:spcPct val="115000"/>
              </a:lnSpc>
              <a:spcBef>
                <a:spcPts val="0"/>
              </a:spcBef>
              <a:spcAft>
                <a:spcPts val="0"/>
              </a:spcAft>
              <a:buClr>
                <a:schemeClr val="dk1"/>
              </a:buClr>
              <a:buSzPts val="1100"/>
              <a:buFont typeface="Arial"/>
              <a:buNone/>
            </a:pPr>
            <a:r>
              <a:rPr lang="fi-FI" sz="1400" dirty="0"/>
              <a:t>Dialogi on mahdollisuus syventää ymmärrystä, oppia rakentavan keskustelun taitoja, pysähtyä kuuntelemaan muiden kokemuksia ja päästä kertomaan omia, epävalmiitakin ajatuksia muille.</a:t>
            </a:r>
            <a:endParaRPr sz="1400" dirty="0"/>
          </a:p>
          <a:p>
            <a:pPr marL="0" lvl="0" indent="0" algn="l" rtl="0">
              <a:spcBef>
                <a:spcPts val="0"/>
              </a:spcBef>
              <a:spcAft>
                <a:spcPts val="0"/>
              </a:spcAft>
              <a:buClr>
                <a:schemeClr val="dk1"/>
              </a:buClr>
              <a:buSzPts val="1600"/>
              <a:buNone/>
            </a:pPr>
            <a:endParaRPr sz="1300" dirty="0"/>
          </a:p>
          <a:p>
            <a:pPr marL="0" lvl="0" indent="0" algn="l" rtl="0">
              <a:lnSpc>
                <a:spcPct val="100000"/>
              </a:lnSpc>
              <a:spcBef>
                <a:spcPts val="0"/>
              </a:spcBef>
              <a:spcAft>
                <a:spcPts val="0"/>
              </a:spcAft>
              <a:buClr>
                <a:schemeClr val="dk1"/>
              </a:buClr>
              <a:buSzPts val="1100"/>
              <a:buNone/>
            </a:pPr>
            <a:endParaRPr sz="13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l" rtl="0">
              <a:lnSpc>
                <a:spcPct val="110000"/>
              </a:lnSpc>
              <a:spcBef>
                <a:spcPts val="0"/>
              </a:spcBef>
              <a:spcAft>
                <a:spcPts val="0"/>
              </a:spcAft>
              <a:buClr>
                <a:schemeClr val="dk1"/>
              </a:buClr>
              <a:buSzPts val="1600"/>
              <a:buNone/>
            </a:pPr>
            <a:endParaRPr sz="1200" dirty="0"/>
          </a:p>
          <a:p>
            <a:pPr marL="0" lvl="0" indent="0" algn="r" rtl="0">
              <a:lnSpc>
                <a:spcPct val="110000"/>
              </a:lnSpc>
              <a:spcBef>
                <a:spcPts val="0"/>
              </a:spcBef>
              <a:spcAft>
                <a:spcPts val="0"/>
              </a:spcAft>
              <a:buClr>
                <a:schemeClr val="dk1"/>
              </a:buClr>
              <a:buSzPts val="1600"/>
              <a:buNone/>
            </a:pPr>
            <a:endParaRPr sz="1700" b="1" dirty="0"/>
          </a:p>
        </p:txBody>
      </p:sp>
      <p:sp>
        <p:nvSpPr>
          <p:cNvPr id="376" name="Google Shape;376;p27"/>
          <p:cNvSpPr txBox="1">
            <a:spLocks noGrp="1"/>
          </p:cNvSpPr>
          <p:nvPr>
            <p:ph type="body" idx="3"/>
          </p:nvPr>
        </p:nvSpPr>
        <p:spPr>
          <a:xfrm>
            <a:off x="673200" y="554400"/>
            <a:ext cx="4737900" cy="445151"/>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chemeClr val="dk1"/>
              </a:buClr>
              <a:buSzPts val="1600"/>
              <a:buNone/>
            </a:pPr>
            <a:r>
              <a:rPr lang="fi-FI" sz="2300" b="1" dirty="0">
                <a:latin typeface="Inter"/>
                <a:ea typeface="Inter"/>
                <a:cs typeface="Inter"/>
                <a:sym typeface="Inter"/>
              </a:rPr>
              <a:t>Miten eteenpäin?</a:t>
            </a:r>
            <a:endParaRPr sz="5700" b="1" dirty="0"/>
          </a:p>
        </p:txBody>
      </p:sp>
      <p:sp>
        <p:nvSpPr>
          <p:cNvPr id="377" name="Google Shape;377;p27"/>
          <p:cNvSpPr txBox="1">
            <a:spLocks noGrp="1"/>
          </p:cNvSpPr>
          <p:nvPr>
            <p:ph type="body" idx="4"/>
          </p:nvPr>
        </p:nvSpPr>
        <p:spPr>
          <a:xfrm>
            <a:off x="6526350" y="358850"/>
            <a:ext cx="4706400" cy="84929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5000"/>
              <a:buNone/>
            </a:pPr>
            <a:r>
              <a:rPr lang="fi-FI" sz="1800" b="1" dirty="0"/>
              <a:t>Järjestäjälle:</a:t>
            </a:r>
            <a:endParaRPr sz="1800" b="1" dirty="0"/>
          </a:p>
          <a:p>
            <a:pPr marL="0" lvl="0" indent="0" algn="l" rtl="0">
              <a:lnSpc>
                <a:spcPct val="90000"/>
              </a:lnSpc>
              <a:spcBef>
                <a:spcPts val="0"/>
              </a:spcBef>
              <a:spcAft>
                <a:spcPts val="0"/>
              </a:spcAft>
              <a:buClr>
                <a:schemeClr val="dk1"/>
              </a:buClr>
              <a:buSzPts val="5000"/>
              <a:buNone/>
            </a:pPr>
            <a:endParaRPr sz="1800" b="1" dirty="0"/>
          </a:p>
          <a:p>
            <a:pPr marL="0" lvl="0" indent="0" algn="l" rtl="0">
              <a:lnSpc>
                <a:spcPct val="90000"/>
              </a:lnSpc>
              <a:spcBef>
                <a:spcPts val="0"/>
              </a:spcBef>
              <a:spcAft>
                <a:spcPts val="0"/>
              </a:spcAft>
              <a:buClr>
                <a:schemeClr val="dk1"/>
              </a:buClr>
              <a:buSzPts val="5000"/>
              <a:buNone/>
            </a:pPr>
            <a:r>
              <a:rPr lang="fi-FI" sz="1600" b="1" dirty="0"/>
              <a:t>Kiitos kun järjestit dialogin!</a:t>
            </a:r>
            <a:endParaRPr sz="1600" b="1" dirty="0"/>
          </a:p>
        </p:txBody>
      </p:sp>
    </p:spTree>
  </p:cSld>
  <p:clrMapOvr>
    <a:masterClrMapping/>
  </p:clrMapOvr>
</p:sld>
</file>

<file path=ppt/theme/theme1.xml><?xml version="1.0" encoding="utf-8"?>
<a:theme xmlns:a="http://schemas.openxmlformats.org/drawingml/2006/main" name="Kansalliset Dialogit">
  <a:themeElements>
    <a:clrScheme name="Kansalliset Dialogit">
      <a:dk1>
        <a:srgbClr val="000000"/>
      </a:dk1>
      <a:lt1>
        <a:srgbClr val="FFFFFF"/>
      </a:lt1>
      <a:dk2>
        <a:srgbClr val="BFBFBF"/>
      </a:dk2>
      <a:lt2>
        <a:srgbClr val="D8E1EA"/>
      </a:lt2>
      <a:accent1>
        <a:srgbClr val="AE9BFD"/>
      </a:accent1>
      <a:accent2>
        <a:srgbClr val="AEE7F2"/>
      </a:accent2>
      <a:accent3>
        <a:srgbClr val="F1BEDD"/>
      </a:accent3>
      <a:accent4>
        <a:srgbClr val="F5C8AF"/>
      </a:accent4>
      <a:accent5>
        <a:srgbClr val="7F7F7F"/>
      </a:accent5>
      <a:accent6>
        <a:srgbClr val="F2F2F2"/>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01220f1-ab94-4936-86d7-f3b40f38f4b7}" enabled="0" method="" siteId="{b01220f1-ab94-4936-86d7-f3b40f38f4b7}" removed="1"/>
</clbl:labelList>
</file>

<file path=docProps/app.xml><?xml version="1.0" encoding="utf-8"?>
<Properties xmlns="http://schemas.openxmlformats.org/officeDocument/2006/extended-properties" xmlns:vt="http://schemas.openxmlformats.org/officeDocument/2006/docPropsVTypes">
  <TotalTime>8233</TotalTime>
  <Words>1651</Words>
  <Application>Microsoft Macintosh PowerPoint</Application>
  <PresentationFormat>Laajakuva</PresentationFormat>
  <Paragraphs>243</Paragraphs>
  <Slides>12</Slides>
  <Notes>12</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12</vt:i4>
      </vt:variant>
    </vt:vector>
  </HeadingPairs>
  <TitlesOfParts>
    <vt:vector size="16" baseType="lpstr">
      <vt:lpstr>Inter Tight</vt:lpstr>
      <vt:lpstr>Arial</vt:lpstr>
      <vt:lpstr>Inter</vt:lpstr>
      <vt:lpstr>Kansalliset Dialogit</vt:lpstr>
      <vt:lpstr>Kansalliset dialogit  Kestävä kotimaa (tai tarkempi otsikko)  Dialogin käsikirjoitusluonnos oppitunnille Kesto 60 min </vt:lpstr>
      <vt:lpstr>Ohjeita käsikirjoituksen käyttämiseen  Suunnittele dialogi ennakkoon käsikirjoituksen pohjalta.  Käsikirjoitus on dialogin ohjaamisen tueksi, sitä ei tarvitse jakaa keskustelijoille. Käsikirjoitus kannattaa tulostaa itselle muokkauksen jälkeen.  Käsikirjoituksen sanoitukset ovat esimerkkisanoituksia. Muokkaa ne keskustelun aiheeseen, kohderyhmään ja suuhusi sopiviksi. Kellonajat ovat suuntaa-antavia. Niiden on tarkoitus antaa käsitys siitä, minkä verran aikaa kuhunkin vaiheeseen kannattaa suurin piirtein käyttää. Kellonaikoja ei tarvitse noudattaa täsmällisesti aloitusta ja lopetusta lukuun ottamatta.   Voit hyödyntää omaa ryhmänohjauksen osaamistasi ja käyttää tarpeen mukaan hyväksi havaittuja keinoja keskustelun ja keskustelijoiden tukemiseksi. Sovi ennakkoon, kuka kirjaa keskustelun. On tärkeää kirjata koko keskustelun kulku. Kirjurin ei tarvitse koostaa kirjauksista tiivistelmää vaan kirjata mahdollisimman tarkkaan, mitä keskustelussa sanottiin. Käsikirjoitus voi auttaa myös kirjuria valmistautumisessa.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Kansalliset dialogit  Yhdessä ja yksin (tai tarkempi otsikko) Erätauko-keskustelun käsikirjoitus Kesto 120 min</dc:title>
  <dc:creator>Laaksolahti Hannele</dc:creator>
  <cp:lastModifiedBy>Kai Alhanen</cp:lastModifiedBy>
  <cp:revision>172</cp:revision>
  <dcterms:modified xsi:type="dcterms:W3CDTF">2026-10-12T08:19:31Z</dcterms:modified>
</cp:coreProperties>
</file>