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062" r:id="rId4"/>
    <p:sldMasterId id="2147486100" r:id="rId5"/>
    <p:sldMasterId id="2147486115" r:id="rId6"/>
    <p:sldMasterId id="2147486137" r:id="rId7"/>
    <p:sldMasterId id="2147486159" r:id="rId8"/>
    <p:sldMasterId id="2147486176" r:id="rId9"/>
  </p:sldMasterIdLst>
  <p:notesMasterIdLst>
    <p:notesMasterId r:id="rId26"/>
  </p:notesMasterIdLst>
  <p:handoutMasterIdLst>
    <p:handoutMasterId r:id="rId27"/>
  </p:handoutMasterIdLst>
  <p:sldIdLst>
    <p:sldId id="256" r:id="rId10"/>
    <p:sldId id="2147375201" r:id="rId11"/>
    <p:sldId id="384" r:id="rId12"/>
    <p:sldId id="2147375183" r:id="rId13"/>
    <p:sldId id="2147375191" r:id="rId14"/>
    <p:sldId id="2147375206" r:id="rId15"/>
    <p:sldId id="2147375203" r:id="rId16"/>
    <p:sldId id="2147375204" r:id="rId17"/>
    <p:sldId id="2147375205" r:id="rId18"/>
    <p:sldId id="2147375209" r:id="rId19"/>
    <p:sldId id="2147375207" r:id="rId20"/>
    <p:sldId id="2147375202" r:id="rId21"/>
    <p:sldId id="385" r:id="rId22"/>
    <p:sldId id="387" r:id="rId23"/>
    <p:sldId id="2147375200" r:id="rId24"/>
    <p:sldId id="2147375190" r:id="rId25"/>
  </p:sldIdLst>
  <p:sldSz cx="12192000" cy="6858000"/>
  <p:notesSz cx="7010400" cy="9296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195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390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586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781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97746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117294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636844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156392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D33C93-8F86-CEA9-0CDF-BAFF9ED582B1}" name="Topias Dean" initials="TD" userId="S::topias.dean@sitra.fi::53a5c829-7deb-4e5d-8659-21116cc859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4FD"/>
    <a:srgbClr val="ADA4FD"/>
    <a:srgbClr val="FDA7B5"/>
    <a:srgbClr val="FDBF99"/>
    <a:srgbClr val="FDBF98"/>
    <a:srgbClr val="81DFEF"/>
    <a:srgbClr val="82D7F9"/>
    <a:srgbClr val="8DAFFE"/>
    <a:srgbClr val="8CAFFD"/>
    <a:srgbClr val="FBC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/>
    <p:restoredTop sz="80082" autoAdjust="0"/>
  </p:normalViewPr>
  <p:slideViewPr>
    <p:cSldViewPr snapToGrid="0">
      <p:cViewPr varScale="1">
        <p:scale>
          <a:sx n="50" d="100"/>
          <a:sy n="50" d="100"/>
        </p:scale>
        <p:origin x="10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7F0F3-A1E5-4380-B634-261422AE48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8291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C0A7D-D07B-1248-8B72-AE21A56EA04B}" type="datetime1">
              <a:rPr lang="en-US" smtClean="0"/>
              <a:t>5/20/2025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the basic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6A07-9C51-40D5-9EDD-0D75448F2C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974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1pPr>
    <a:lvl2pPr marL="519550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2pPr>
    <a:lvl3pPr marL="1039098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3pPr>
    <a:lvl4pPr marL="1558648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4pPr>
    <a:lvl5pPr marL="2078196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5pPr>
    <a:lvl6pPr marL="2597746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6pPr>
    <a:lvl7pPr marL="3117294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7pPr>
    <a:lvl8pPr marL="3636844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8pPr>
    <a:lvl9pPr marL="4156392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/>
              <a:t>Dialogue</a:t>
            </a:r>
            <a:r>
              <a:rPr lang="fi-FI" dirty="0"/>
              <a:t> is </a:t>
            </a:r>
            <a:r>
              <a:rPr lang="fi-FI" dirty="0" err="1"/>
              <a:t>needed</a:t>
            </a:r>
            <a:r>
              <a:rPr lang="fi-FI" dirty="0"/>
              <a:t> </a:t>
            </a:r>
            <a:r>
              <a:rPr lang="fi-FI" dirty="0" err="1"/>
              <a:t>now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ever</a:t>
            </a:r>
            <a:r>
              <a:rPr lang="fi-FI" dirty="0"/>
              <a:t>. It is </a:t>
            </a:r>
            <a:r>
              <a:rPr lang="fi-FI" dirty="0" err="1"/>
              <a:t>already</a:t>
            </a:r>
            <a:r>
              <a:rPr lang="fi-FI" dirty="0"/>
              <a:t> </a:t>
            </a:r>
            <a:r>
              <a:rPr lang="fi-FI" dirty="0" err="1"/>
              <a:t>tried</a:t>
            </a:r>
            <a:r>
              <a:rPr lang="fi-FI" dirty="0"/>
              <a:t> and </a:t>
            </a:r>
            <a:r>
              <a:rPr lang="fi-FI" dirty="0" err="1"/>
              <a:t>tested</a:t>
            </a:r>
            <a:r>
              <a:rPr lang="fi-FI" dirty="0"/>
              <a:t>. </a:t>
            </a:r>
            <a:r>
              <a:rPr lang="fi-FI" dirty="0" err="1"/>
              <a:t>Momentum</a:t>
            </a:r>
            <a:r>
              <a:rPr lang="fi-FI" dirty="0"/>
              <a:t> is </a:t>
            </a:r>
            <a:r>
              <a:rPr lang="fi-FI" dirty="0" err="1"/>
              <a:t>already</a:t>
            </a:r>
            <a:r>
              <a:rPr lang="fi-FI" dirty="0"/>
              <a:t> </a:t>
            </a:r>
            <a:r>
              <a:rPr lang="fi-FI" dirty="0" err="1"/>
              <a:t>underway</a:t>
            </a:r>
            <a:r>
              <a:rPr lang="fi-FI" dirty="0"/>
              <a:t>. It is </a:t>
            </a:r>
            <a:r>
              <a:rPr lang="fi-FI" dirty="0" err="1"/>
              <a:t>already</a:t>
            </a:r>
            <a:r>
              <a:rPr lang="fi-FI" dirty="0"/>
              <a:t> happening. </a:t>
            </a:r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needed</a:t>
            </a:r>
            <a:r>
              <a:rPr lang="fi-FI" dirty="0"/>
              <a:t> </a:t>
            </a:r>
            <a:r>
              <a:rPr lang="fi-FI" dirty="0" err="1"/>
              <a:t>now</a:t>
            </a:r>
            <a:r>
              <a:rPr lang="fi-FI" dirty="0"/>
              <a:t> is an extra </a:t>
            </a:r>
            <a:r>
              <a:rPr lang="fi-FI" dirty="0" err="1"/>
              <a:t>effort</a:t>
            </a:r>
            <a:r>
              <a:rPr lang="fi-FI" dirty="0"/>
              <a:t>. </a:t>
            </a:r>
            <a:r>
              <a:rPr lang="fi-FI" dirty="0" err="1"/>
              <a:t>It's</a:t>
            </a:r>
            <a:r>
              <a:rPr lang="fi-FI" dirty="0"/>
              <a:t> </a:t>
            </a:r>
            <a:r>
              <a:rPr lang="fi-FI" dirty="0" err="1"/>
              <a:t>easy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it </a:t>
            </a:r>
            <a:r>
              <a:rPr lang="fi-FI" dirty="0" err="1"/>
              <a:t>requires</a:t>
            </a:r>
            <a:r>
              <a:rPr lang="fi-FI" dirty="0"/>
              <a:t> </a:t>
            </a:r>
            <a:r>
              <a:rPr lang="fi-FI" dirty="0" err="1"/>
              <a:t>resources</a:t>
            </a:r>
            <a:r>
              <a:rPr lang="fi-FI" dirty="0"/>
              <a:t>. </a:t>
            </a:r>
            <a:endParaRPr dirty="0"/>
          </a:p>
        </p:txBody>
      </p:sp>
      <p:sp>
        <p:nvSpPr>
          <p:cNvPr id="272" name="Google Shape;2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/>
              <a:t>Ownership</a:t>
            </a:r>
            <a:r>
              <a:rPr lang="fi-FI" dirty="0"/>
              <a:t> is in Finland.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still</a:t>
            </a:r>
            <a:r>
              <a:rPr lang="fi-FI" dirty="0"/>
              <a:t> join in. Finland </a:t>
            </a:r>
            <a:r>
              <a:rPr lang="fi-FI" dirty="0" err="1"/>
              <a:t>imports</a:t>
            </a:r>
            <a:r>
              <a:rPr lang="fi-FI" dirty="0"/>
              <a:t> </a:t>
            </a:r>
            <a:r>
              <a:rPr lang="fi-FI" dirty="0" err="1"/>
              <a:t>democratic</a:t>
            </a:r>
            <a:r>
              <a:rPr lang="fi-FI" dirty="0"/>
              <a:t> </a:t>
            </a:r>
            <a:r>
              <a:rPr lang="fi-FI" dirty="0" err="1"/>
              <a:t>innovations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abroad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National </a:t>
            </a:r>
            <a:r>
              <a:rPr lang="fi-FI" dirty="0" err="1"/>
              <a:t>Dialogues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developed</a:t>
            </a:r>
            <a:r>
              <a:rPr lang="fi-FI" dirty="0"/>
              <a:t> in Finland. </a:t>
            </a:r>
            <a:r>
              <a:rPr lang="fi-FI" dirty="0" err="1"/>
              <a:t>It’s</a:t>
            </a:r>
            <a:r>
              <a:rPr lang="fi-FI" dirty="0"/>
              <a:t> </a:t>
            </a:r>
            <a:r>
              <a:rPr lang="fi-FI" dirty="0" err="1"/>
              <a:t>easy</a:t>
            </a:r>
            <a:r>
              <a:rPr lang="fi-FI" dirty="0"/>
              <a:t> to </a:t>
            </a:r>
            <a:r>
              <a:rPr lang="fi-FI" dirty="0" err="1"/>
              <a:t>introduce</a:t>
            </a:r>
            <a:r>
              <a:rPr lang="fi-FI" dirty="0"/>
              <a:t>.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citizens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engage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dialogue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issues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trust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phenomena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challenges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opportunities</a:t>
            </a:r>
            <a:endParaRPr lang="fi-FI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Developing</a:t>
            </a:r>
            <a:r>
              <a:rPr lang="fi-FI" sz="1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1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dialogic</a:t>
            </a:r>
            <a:r>
              <a:rPr lang="fi-FI" sz="1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competence</a:t>
            </a:r>
            <a:r>
              <a:rPr lang="fi-FI" sz="1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1400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1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organisers</a:t>
            </a:r>
            <a:r>
              <a:rPr lang="fi-FI" sz="1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1400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1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debates</a:t>
            </a:r>
            <a:r>
              <a:rPr lang="fi-FI" sz="1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i-FI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obtained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means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normally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participate</a:t>
            </a:r>
            <a:r>
              <a:rPr lang="fi-F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Resource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efficiency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.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The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resources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used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are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dispersed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among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many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different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actors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Scales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easily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and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crosses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Finnish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borders</a:t>
            </a:r>
            <a:endParaRPr lang="fi-FI" sz="1400" dirty="0">
              <a:effectLst/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Close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cooperation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at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the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heart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-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public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administration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civil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society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and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citizens</a:t>
            </a:r>
            <a:endParaRPr lang="fi-FI" sz="1400" dirty="0">
              <a:effectLst/>
              <a:latin typeface="+mn-lt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Open,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co-constructed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agenda/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issue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selection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and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decentralised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ownership</a:t>
            </a:r>
            <a:endParaRPr lang="fi-FI" sz="1400" dirty="0">
              <a:effectLst/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Chains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of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trust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through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which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it is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possible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to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reach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people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/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groups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that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would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otherwise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not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be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reached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for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this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type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of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discussion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, e.g.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prisoners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children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and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young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people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people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living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in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remote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areas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migrant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4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mothers</a:t>
            </a:r>
            <a:r>
              <a:rPr lang="fi-FI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, etc</a:t>
            </a:r>
            <a:r>
              <a:rPr lang="fi-FI" sz="1400" dirty="0">
                <a:ea typeface="Times New Roman" panose="02020603050405020304" pitchFamily="18" charset="0"/>
                <a:cs typeface="Aptos" panose="020B0004020202020204" pitchFamily="34" charset="0"/>
              </a:rPr>
              <a:t>.</a:t>
            </a:r>
            <a:endParaRPr lang="fi-FI" sz="1400" dirty="0">
              <a:effectLst/>
              <a:latin typeface="+mn-lt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dirty="0" err="1"/>
              <a:t>Increased</a:t>
            </a:r>
            <a:r>
              <a:rPr lang="fi-FI" sz="1400" dirty="0"/>
              <a:t> </a:t>
            </a:r>
            <a:r>
              <a:rPr lang="fi-FI" sz="1400" dirty="0" err="1"/>
              <a:t>democratic</a:t>
            </a:r>
            <a:r>
              <a:rPr lang="fi-FI" sz="1400" dirty="0"/>
              <a:t> </a:t>
            </a:r>
            <a:r>
              <a:rPr lang="fi-FI" sz="1400" dirty="0" err="1"/>
              <a:t>capacity</a:t>
            </a:r>
            <a:r>
              <a:rPr lang="fi-FI" sz="1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36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A broader philosophy of how people come together in democratic societies provides a platform for face-to-face encounters and a movement to build democratic capacity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356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rest</a:t>
            </a:r>
            <a:r>
              <a:rPr lang="fi-FI" dirty="0"/>
              <a:t> is </a:t>
            </a:r>
            <a:r>
              <a:rPr lang="fi-FI" dirty="0" err="1"/>
              <a:t>imported</a:t>
            </a:r>
            <a:r>
              <a:rPr lang="fi-FI" dirty="0"/>
              <a:t> </a:t>
            </a:r>
            <a:r>
              <a:rPr lang="fi-FI" dirty="0" err="1"/>
              <a:t>goods</a:t>
            </a:r>
            <a:r>
              <a:rPr lang="fi-FI" dirty="0"/>
              <a:t>, for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a </a:t>
            </a:r>
            <a:r>
              <a:rPr lang="fi-FI" dirty="0" err="1"/>
              <a:t>base</a:t>
            </a:r>
            <a:r>
              <a:rPr lang="fi-FI" dirty="0"/>
              <a:t> and </a:t>
            </a:r>
            <a:r>
              <a:rPr lang="fi-FI" dirty="0" err="1"/>
              <a:t>players</a:t>
            </a:r>
            <a:r>
              <a:rPr lang="fi-FI" dirty="0"/>
              <a:t>. 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</a:t>
            </a:r>
            <a:r>
              <a:rPr lang="fi-FI" dirty="0" err="1"/>
              <a:t>quadrilateral</a:t>
            </a:r>
            <a:r>
              <a:rPr lang="fi-FI" dirty="0"/>
              <a:t> to look </a:t>
            </a:r>
            <a:r>
              <a:rPr lang="fi-FI" dirty="0" err="1"/>
              <a:t>like</a:t>
            </a:r>
            <a:r>
              <a:rPr lang="fi-FI" dirty="0"/>
              <a:t> a </a:t>
            </a:r>
            <a:r>
              <a:rPr lang="fi-FI" dirty="0" err="1"/>
              <a:t>quadrilateral</a:t>
            </a:r>
            <a:r>
              <a:rPr lang="fi-FI" dirty="0"/>
              <a:t>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2002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F78C9-A001-E97D-2BDD-0B794B730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50B4AB42-E92C-6A54-89A2-4096B4474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F46759D4-60CF-ACF0-420F-255E1A8E4E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Now we can do so much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E1285FD-648C-B14C-F4D6-C7948E871C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723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02AA-2157-DBF7-7C76-87E857DBC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52AB6FCD-5803-75BF-8A68-16FC76092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54C6EDF2-8F80-0B6F-464D-D538AB4E1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Now we can do so much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8CBBE6D-290D-024E-7E77-CE8D0644A8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655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39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100"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Increased distrust (in the latest OECD report, the drop was already 14%, 2nd highest among the countries included)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703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Criteria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for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means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to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be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chosen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Kadi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must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be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assessed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against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these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criteria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Means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can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make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a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particular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difference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Trust</a:t>
            </a:r>
            <a:r>
              <a:rPr lang="fi-FI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in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different</a:t>
            </a:r>
            <a:r>
              <a:rPr lang="fi-FI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dimensions</a:t>
            </a:r>
            <a:r>
              <a:rPr lang="fi-FI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citizens</a:t>
            </a:r>
            <a:r>
              <a:rPr lang="fi-FI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+ </a:t>
            </a:r>
            <a:r>
              <a:rPr lang="fi-FI" sz="1800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decision-makers</a:t>
            </a:r>
            <a:r>
              <a:rPr lang="fi-FI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citizens</a:t>
            </a:r>
            <a:r>
              <a:rPr lang="fi-FI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+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citizens</a:t>
            </a:r>
            <a:r>
              <a:rPr lang="fi-FI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).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emotions</a:t>
            </a:r>
            <a:r>
              <a:rPr lang="fi-FI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that</a:t>
            </a:r>
            <a:r>
              <a:rPr lang="fi-FI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feed</a:t>
            </a:r>
            <a:r>
              <a:rPr lang="fi-FI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affective</a:t>
            </a:r>
            <a:r>
              <a:rPr lang="fi-FI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polarisation</a:t>
            </a:r>
            <a:r>
              <a:rPr lang="fi-FI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anxiety</a:t>
            </a:r>
            <a:r>
              <a:rPr lang="fi-FI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fear</a:t>
            </a:r>
            <a:r>
              <a:rPr lang="fi-FI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anger</a:t>
            </a:r>
            <a:r>
              <a:rPr lang="fi-FI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).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</a:t>
            </a:r>
            <a:r>
              <a:rPr lang="fi-FI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democratic</a:t>
            </a:r>
            <a:r>
              <a:rPr lang="fi-FI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participation</a:t>
            </a:r>
            <a:r>
              <a:rPr lang="fi-FI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of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people</a:t>
            </a:r>
            <a:r>
              <a:rPr lang="fi-FI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and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organisations</a:t>
            </a:r>
            <a:r>
              <a:rPr lang="fi-FI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 Learning and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capacity</a:t>
            </a:r>
            <a:r>
              <a:rPr lang="fi-FI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building</a:t>
            </a:r>
            <a:r>
              <a:rPr lang="fi-FI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Citizens</a:t>
            </a:r>
            <a:r>
              <a:rPr lang="fi-FI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' </a:t>
            </a:r>
            <a:r>
              <a:rPr lang="fi-FI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faith</a:t>
            </a:r>
            <a:r>
              <a:rPr lang="fi-FI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in </a:t>
            </a:r>
            <a:r>
              <a:rPr lang="fi-FI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</a:t>
            </a:r>
            <a:r>
              <a:rPr lang="fi-FI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future</a:t>
            </a:r>
            <a:r>
              <a:rPr lang="fi-FI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800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Get</a:t>
            </a:r>
            <a:r>
              <a:rPr lang="fi-FI" sz="1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1800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those</a:t>
            </a:r>
            <a:r>
              <a:rPr lang="fi-FI" sz="1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1800" b="1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voters</a:t>
            </a:r>
            <a:r>
              <a:rPr lang="fi-FI" sz="18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in </a:t>
            </a:r>
            <a:r>
              <a:rPr lang="fi-FI" sz="1800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who</a:t>
            </a:r>
            <a:r>
              <a:rPr lang="fi-FI" sz="1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1800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would</a:t>
            </a:r>
            <a:r>
              <a:rPr lang="fi-FI" sz="1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1800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not</a:t>
            </a:r>
            <a:r>
              <a:rPr lang="fi-FI" sz="1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1800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otherwise</a:t>
            </a:r>
            <a:r>
              <a:rPr lang="fi-FI" sz="1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1800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participate</a:t>
            </a:r>
            <a:r>
              <a:rPr lang="fi-FI" sz="1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 </a:t>
            </a:r>
            <a:r>
              <a:rPr lang="fi-FI" sz="1800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Both</a:t>
            </a:r>
            <a:r>
              <a:rPr lang="fi-FI" sz="1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1800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</a:t>
            </a:r>
            <a:r>
              <a:rPr lang="fi-FI" sz="1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1800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marginalised</a:t>
            </a:r>
            <a:r>
              <a:rPr lang="fi-FI" sz="1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and </a:t>
            </a:r>
            <a:r>
              <a:rPr lang="fi-FI" sz="1800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</a:t>
            </a:r>
            <a:r>
              <a:rPr lang="fi-FI" sz="1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1800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passive</a:t>
            </a:r>
            <a:r>
              <a:rPr lang="fi-FI" sz="1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  <a:endParaRPr lang="fi-FI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means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can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be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scaled</a:t>
            </a:r>
            <a:r>
              <a:rPr lang="fi-FI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up</a:t>
            </a:r>
            <a:r>
              <a:rPr lang="fi-FI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quickly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measures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can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be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implemented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with</a:t>
            </a:r>
            <a:r>
              <a:rPr lang="fi-FI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reasonable</a:t>
            </a:r>
            <a:r>
              <a:rPr lang="fi-FI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resources</a:t>
            </a:r>
            <a:r>
              <a:rPr lang="fi-FI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and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have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a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good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input-output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ratio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tools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will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promote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broad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systemic</a:t>
            </a:r>
            <a:r>
              <a:rPr lang="fi-FI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change</a:t>
            </a:r>
            <a:r>
              <a:rPr lang="fi-FI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to </a:t>
            </a:r>
            <a:r>
              <a:rPr lang="fi-FI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reform</a:t>
            </a:r>
            <a:r>
              <a:rPr lang="fi-FI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democracy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These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tools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can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also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be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introduced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in </a:t>
            </a:r>
            <a:r>
              <a:rPr lang="fi-FI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other</a:t>
            </a:r>
            <a:r>
              <a:rPr lang="fi-FI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countries</a:t>
            </a:r>
            <a:r>
              <a:rPr lang="fi-FI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</a:t>
            </a:r>
            <a:r>
              <a:rPr lang="fi-FI" sz="2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other</a:t>
            </a:r>
            <a:r>
              <a:rPr lang="fi-FI" sz="2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means</a:t>
            </a:r>
            <a:r>
              <a:rPr lang="fi-FI" sz="2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available</a:t>
            </a:r>
            <a:r>
              <a:rPr lang="fi-FI" sz="2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b="1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are</a:t>
            </a:r>
            <a:r>
              <a:rPr lang="fi-FI" sz="20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b="1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not</a:t>
            </a:r>
            <a:r>
              <a:rPr lang="fi-FI" sz="20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as </a:t>
            </a:r>
            <a:r>
              <a:rPr lang="fi-FI" sz="2000" b="1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effective</a:t>
            </a:r>
            <a:r>
              <a:rPr lang="fi-FI" sz="20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in </a:t>
            </a:r>
            <a:r>
              <a:rPr lang="fi-FI" sz="2000" b="1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producing</a:t>
            </a:r>
            <a:r>
              <a:rPr lang="fi-FI" sz="20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b="1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</a:t>
            </a:r>
            <a:r>
              <a:rPr lang="fi-FI" sz="20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b="1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same</a:t>
            </a:r>
            <a:r>
              <a:rPr lang="fi-FI" sz="20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2000" b="1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effects</a:t>
            </a:r>
            <a:r>
              <a:rPr lang="fi-FI" sz="2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  <a:endParaRPr lang="fi-FI" sz="2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395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facebook.com/SitraFund" TargetMode="External"/><Relationship Id="rId7" Type="http://schemas.openxmlformats.org/officeDocument/2006/relationships/hyperlink" Target="https://www.youtube.com/user/sitrafund" TargetMode="External"/><Relationship Id="rId2" Type="http://schemas.openxmlformats.org/officeDocument/2006/relationships/hyperlink" Target="https://www.sitra.fi/" TargetMode="External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3.jpeg"/><Relationship Id="rId11" Type="http://schemas.openxmlformats.org/officeDocument/2006/relationships/image" Target="../media/image26.png"/><Relationship Id="rId5" Type="http://schemas.openxmlformats.org/officeDocument/2006/relationships/hyperlink" Target="https://www.instagram.com/sitrafund/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2.tiff"/><Relationship Id="rId9" Type="http://schemas.openxmlformats.org/officeDocument/2006/relationships/hyperlink" Target="https://www.linkedin.com/company/sitra" TargetMode="Externa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sitrafund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23.jpeg"/><Relationship Id="rId2" Type="http://schemas.openxmlformats.org/officeDocument/2006/relationships/hyperlink" Target="https://www.sitra.fi/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instagram.com/sitrafund/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2.tiff"/><Relationship Id="rId10" Type="http://schemas.openxmlformats.org/officeDocument/2006/relationships/hyperlink" Target="https://www.linkedin.com/company/sitra" TargetMode="External"/><Relationship Id="rId4" Type="http://schemas.openxmlformats.org/officeDocument/2006/relationships/hyperlink" Target="https://www.facebook.com/SitraFund" TargetMode="External"/><Relationship Id="rId9" Type="http://schemas.openxmlformats.org/officeDocument/2006/relationships/image" Target="../media/image24.png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sitrafund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23.jpeg"/><Relationship Id="rId2" Type="http://schemas.openxmlformats.org/officeDocument/2006/relationships/hyperlink" Target="https://www.sitra.fi/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instagram.com/sitrafund/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2.tiff"/><Relationship Id="rId10" Type="http://schemas.openxmlformats.org/officeDocument/2006/relationships/hyperlink" Target="https://www.linkedin.com/company/sitra" TargetMode="External"/><Relationship Id="rId4" Type="http://schemas.openxmlformats.org/officeDocument/2006/relationships/hyperlink" Target="https://www.facebook.com/SitraFund" TargetMode="External"/><Relationship Id="rId9" Type="http://schemas.openxmlformats.org/officeDocument/2006/relationships/image" Target="../media/image24.png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P (vaalea pohj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9A811-D685-6F4A-AEF4-7D78E6B51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1F29E92-13E2-4B05-86F4-E270E5701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31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Tekstikalvo + TP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4FCB64-D060-9148-BFDB-5C606D863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4962FB9-FC64-42D3-9FA8-23DA27C83B8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96687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kyt-viisky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40A0-EC0C-F849-919E-726CBE055A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7F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tsikko 9">
            <a:extLst>
              <a:ext uri="{FF2B5EF4-FFF2-40B4-BE49-F238E27FC236}">
                <a16:creationId xmlns:a16="http://schemas.microsoft.com/office/drawing/2014/main" id="{5F151382-BB64-45D0-8657-B68EC9416A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2551"/>
            <a:ext cx="4859337" cy="1440458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B2361C5-761F-2FE9-8E66-F8A7995F1B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938" y="2343009"/>
            <a:ext cx="4859337" cy="3985363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Tekstin paikkamerkki 16">
            <a:extLst>
              <a:ext uri="{FF2B5EF4-FFF2-40B4-BE49-F238E27FC236}">
                <a16:creationId xmlns:a16="http://schemas.microsoft.com/office/drawing/2014/main" id="{DF3FAD5E-1F2E-C714-33E5-2767BC3D6DE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16080" y="903288"/>
            <a:ext cx="4859337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 marL="239178" indent="0">
              <a:buNone/>
              <a:defRPr/>
            </a:lvl2pPr>
            <a:lvl3pPr marL="486821" indent="0">
              <a:buNone/>
              <a:defRPr/>
            </a:lvl3pPr>
            <a:lvl4pPr marL="732349" indent="0">
              <a:buNone/>
              <a:defRPr/>
            </a:lvl4pPr>
            <a:lvl5pPr marL="2438339" indent="0">
              <a:buFont typeface="Arial" panose="020B0604020202020204" pitchFamily="34" charset="0"/>
              <a:buNone/>
              <a:defRPr/>
            </a:lvl5pPr>
          </a:lstStyle>
          <a:p>
            <a:pPr lvl="0" fontAlgn="auto">
              <a:spcAft>
                <a:spcPts val="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AB74645-D1DF-2345-0621-95D2F0925A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16080" y="2343009"/>
            <a:ext cx="4859337" cy="3985363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8" name="Dian numeron paikkamerkki 2">
            <a:extLst>
              <a:ext uri="{FF2B5EF4-FFF2-40B4-BE49-F238E27FC236}">
                <a16:creationId xmlns:a16="http://schemas.microsoft.com/office/drawing/2014/main" id="{89A300FA-2A5B-B38C-B139-25667B19668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9160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57764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1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1268414"/>
            <a:ext cx="10080625" cy="4321174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+mj-lt"/>
              </a:defRPr>
            </a:lvl1pPr>
          </a:lstStyle>
          <a:p>
            <a:r>
              <a:rPr lang="fi-FI"/>
              <a:t>”Lainaus joltain tyypiltä”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813140-B33D-3870-9BDB-4AD8A64077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55688" y="5584310"/>
            <a:ext cx="10080625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FI"/>
              <a:t>Lainattavan Nimi</a:t>
            </a:r>
          </a:p>
        </p:txBody>
      </p:sp>
      <p:sp>
        <p:nvSpPr>
          <p:cNvPr id="4" name="Dian numeron paikkamerkki 2">
            <a:extLst>
              <a:ext uri="{FF2B5EF4-FFF2-40B4-BE49-F238E27FC236}">
                <a16:creationId xmlns:a16="http://schemas.microsoft.com/office/drawing/2014/main" id="{0EF5B1FC-2DDF-B2C6-2F86-205C1998F51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9160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712082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1268412"/>
            <a:ext cx="10080625" cy="4321175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+mj-lt"/>
              </a:defRPr>
            </a:lvl1pPr>
          </a:lstStyle>
          <a:p>
            <a:r>
              <a:rPr lang="fi-FI"/>
              <a:t>”Lainaus joltain tyypiltä”</a:t>
            </a:r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AFAB3BB-87B4-2B32-F858-0806090664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55687" y="5584310"/>
            <a:ext cx="10080625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FI"/>
              <a:t>Lainattavan Nimi</a:t>
            </a:r>
          </a:p>
        </p:txBody>
      </p:sp>
      <p:sp>
        <p:nvSpPr>
          <p:cNvPr id="4" name="Dian numeron paikkamerkki 2">
            <a:extLst>
              <a:ext uri="{FF2B5EF4-FFF2-40B4-BE49-F238E27FC236}">
                <a16:creationId xmlns:a16="http://schemas.microsoft.com/office/drawing/2014/main" id="{9D8BFE4F-828E-ED1B-25FF-56F8B2D137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9160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683822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853483"/>
            <a:ext cx="10080625" cy="735832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latin typeface="+mn-lt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3B997C-7668-4298-BA40-150098A4EF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57754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töskalvo 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tra.fi" descr="Verkkosivumme löydät osoitteesta www.sitra.fi">
            <a:extLst>
              <a:ext uri="{FF2B5EF4-FFF2-40B4-BE49-F238E27FC236}">
                <a16:creationId xmlns:a16="http://schemas.microsoft.com/office/drawing/2014/main" id="{D2BAE405-434C-C98B-3AF8-F432132C94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 userDrawn="1"/>
        </p:nvSpPr>
        <p:spPr>
          <a:xfrm>
            <a:off x="96770" y="6308730"/>
            <a:ext cx="824265" cy="4438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Arial Black" charset="0"/>
                <a:cs typeface="Arial Black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sitra.fi</a:t>
            </a: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Arial Black" charset="0"/>
              <a:cs typeface="Arial Black" charset="0"/>
            </a:endParaRPr>
          </a:p>
        </p:txBody>
      </p:sp>
      <p:grpSp>
        <p:nvGrpSpPr>
          <p:cNvPr id="6" name="Ryhmä 13" descr="Voit seurata Sitraa somekanavavissa kuten X:ssä, Facebookissa, Instagramissa, Linkedinissä ja YouTubessa. Löydät meidät some-kanavista nimellä @sitrafund">
            <a:extLst>
              <a:ext uri="{FF2B5EF4-FFF2-40B4-BE49-F238E27FC236}">
                <a16:creationId xmlns:a16="http://schemas.microsoft.com/office/drawing/2014/main" id="{379F1CB8-DCAC-0D3A-05A6-B631D8DF6603}"/>
              </a:ext>
            </a:extLst>
          </p:cNvPr>
          <p:cNvGrpSpPr/>
          <p:nvPr userDrawn="1"/>
        </p:nvGrpSpPr>
        <p:grpSpPr>
          <a:xfrm>
            <a:off x="72803" y="7487"/>
            <a:ext cx="2099353" cy="443905"/>
            <a:chOff x="72803" y="7487"/>
            <a:chExt cx="2099353" cy="443905"/>
          </a:xfrm>
        </p:grpSpPr>
        <p:grpSp>
          <p:nvGrpSpPr>
            <p:cNvPr id="7" name="Sitran-somekanavat" descr="Voit seurata Sitraa somekanavavissa kuten X:ssä, Facebookissa, Instagramissa, Linkedinissä ja YouTubessa. Löydät meidät some-kanavista nimellä @sitrafund">
              <a:extLst>
                <a:ext uri="{FF2B5EF4-FFF2-40B4-BE49-F238E27FC236}">
                  <a16:creationId xmlns:a16="http://schemas.microsoft.com/office/drawing/2014/main" id="{91538A4E-CF92-9F5E-74AF-89DAD60EF6CC}"/>
                </a:ext>
              </a:extLst>
            </p:cNvPr>
            <p:cNvGrpSpPr/>
            <p:nvPr/>
          </p:nvGrpSpPr>
          <p:grpSpPr>
            <a:xfrm>
              <a:off x="72803" y="7487"/>
              <a:ext cx="1908953" cy="443905"/>
              <a:chOff x="72803" y="7487"/>
              <a:chExt cx="1908953" cy="443905"/>
            </a:xfrm>
          </p:grpSpPr>
          <p:sp>
            <p:nvSpPr>
              <p:cNvPr id="9" name="@Sitrafund">
                <a:extLst>
                  <a:ext uri="{FF2B5EF4-FFF2-40B4-BE49-F238E27FC236}">
                    <a16:creationId xmlns:a16="http://schemas.microsoft.com/office/drawing/2014/main" id="{865AD193-F52B-D84B-6EC6-F82264BE4F94}"/>
                  </a:ext>
                </a:extLst>
              </p:cNvPr>
              <p:cNvSpPr/>
              <p:nvPr/>
            </p:nvSpPr>
            <p:spPr>
              <a:xfrm>
                <a:off x="72803" y="7487"/>
                <a:ext cx="1293943" cy="443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33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Arial Black" charset="0"/>
                    <a:cs typeface="Arial Black" charset="0"/>
                  </a:rPr>
                  <a:t>@sitrafund</a:t>
                </a:r>
              </a:p>
            </p:txBody>
          </p:sp>
          <p:pic>
            <p:nvPicPr>
              <p:cNvPr id="11" name="Facebook">
                <a:hlinkClick r:id="rId3"/>
                <a:extLst>
                  <a:ext uri="{FF2B5EF4-FFF2-40B4-BE49-F238E27FC236}">
                    <a16:creationId xmlns:a16="http://schemas.microsoft.com/office/drawing/2014/main" id="{6658F65B-4CA7-D4CE-480A-7894E9F8F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8167" y="198999"/>
                <a:ext cx="148800" cy="148802"/>
              </a:xfrm>
              <a:prstGeom prst="rect">
                <a:avLst/>
              </a:prstGeom>
            </p:spPr>
          </p:pic>
          <p:pic>
            <p:nvPicPr>
              <p:cNvPr id="12" name="Instagram">
                <a:hlinkClick r:id="rId5"/>
                <a:extLst>
                  <a:ext uri="{FF2B5EF4-FFF2-40B4-BE49-F238E27FC236}">
                    <a16:creationId xmlns:a16="http://schemas.microsoft.com/office/drawing/2014/main" id="{FA98CFAD-365E-320D-4D3A-EA11EF6A59DA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9766" y="198999"/>
                <a:ext cx="1488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YouTube">
                <a:hlinkClick r:id="rId7"/>
                <a:extLst>
                  <a:ext uri="{FF2B5EF4-FFF2-40B4-BE49-F238E27FC236}">
                    <a16:creationId xmlns:a16="http://schemas.microsoft.com/office/drawing/2014/main" id="{4F0400A3-46CE-1AF1-3BB4-CB70FA72D1EA}"/>
                  </a:ext>
                </a:extLst>
              </p:cNvPr>
              <p:cNvPicPr preferRelativeResize="0"/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6156" y="198999"/>
                <a:ext cx="2256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" name="Kuva 15">
              <a:hlinkClick r:id="rId9"/>
              <a:extLst>
                <a:ext uri="{FF2B5EF4-FFF2-40B4-BE49-F238E27FC236}">
                  <a16:creationId xmlns:a16="http://schemas.microsoft.com/office/drawing/2014/main" id="{D86283D4-1675-A918-8440-B440DF956594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476" y="198999"/>
              <a:ext cx="163680" cy="1488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Kuva 16" descr="Kuva, joka sisältää kohteen teksti, kuu, pallo, ympyrä&#10;&#10;Kuvaus luotu automaattisesti">
            <a:extLst>
              <a:ext uri="{FF2B5EF4-FFF2-40B4-BE49-F238E27FC236}">
                <a16:creationId xmlns:a16="http://schemas.microsoft.com/office/drawing/2014/main" id="{7EDCE105-962F-4CF3-C316-D4C3FC0E3A8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171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töskalvo S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tra.fi" descr="Verkkosivumme löydät osoitteesta www.sitra.fi">
            <a:extLst>
              <a:ext uri="{FF2B5EF4-FFF2-40B4-BE49-F238E27FC236}">
                <a16:creationId xmlns:a16="http://schemas.microsoft.com/office/drawing/2014/main" id="{D2BAE405-434C-C98B-3AF8-F432132C94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 userDrawn="1"/>
        </p:nvSpPr>
        <p:spPr>
          <a:xfrm>
            <a:off x="96770" y="6308730"/>
            <a:ext cx="824265" cy="4438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Arial Black" charset="0"/>
                <a:cs typeface="Arial Black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sitra.fi</a:t>
            </a: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Arial Black" charset="0"/>
              <a:cs typeface="Arial Black" charset="0"/>
            </a:endParaRPr>
          </a:p>
        </p:txBody>
      </p:sp>
      <p:pic>
        <p:nvPicPr>
          <p:cNvPr id="2" name="Kuva 16">
            <a:extLst>
              <a:ext uri="{FF2B5EF4-FFF2-40B4-BE49-F238E27FC236}">
                <a16:creationId xmlns:a16="http://schemas.microsoft.com/office/drawing/2014/main" id="{9B8C68CB-7427-4A8F-CA97-7B468F7523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grpSp>
        <p:nvGrpSpPr>
          <p:cNvPr id="3" name="Ryhmä 13" descr="Voit seurata Sitraa somekanavavissa kuten X:ssä, Facebookissa, Instagramissa, Linkedinissä ja YouTubessa. Löydät meidät some-kanavista nimellä @sitrafund">
            <a:extLst>
              <a:ext uri="{FF2B5EF4-FFF2-40B4-BE49-F238E27FC236}">
                <a16:creationId xmlns:a16="http://schemas.microsoft.com/office/drawing/2014/main" id="{456283FB-4B07-116A-25D8-CD04BE86DABF}"/>
              </a:ext>
            </a:extLst>
          </p:cNvPr>
          <p:cNvGrpSpPr/>
          <p:nvPr userDrawn="1"/>
        </p:nvGrpSpPr>
        <p:grpSpPr>
          <a:xfrm>
            <a:off x="72803" y="7487"/>
            <a:ext cx="2099353" cy="443905"/>
            <a:chOff x="72803" y="7487"/>
            <a:chExt cx="2099353" cy="443905"/>
          </a:xfrm>
        </p:grpSpPr>
        <p:grpSp>
          <p:nvGrpSpPr>
            <p:cNvPr id="4" name="Sitran-somekanavat" descr="Voit seurata Sitraa somekanavavissa kuten X:ssä, Facebookissa, Instagramissa, Linkedinissä ja YouTubessa. Löydät meidät some-kanavista nimellä @sitrafund">
              <a:extLst>
                <a:ext uri="{FF2B5EF4-FFF2-40B4-BE49-F238E27FC236}">
                  <a16:creationId xmlns:a16="http://schemas.microsoft.com/office/drawing/2014/main" id="{71551234-58F3-2597-EA3F-96C8265C1EFA}"/>
                </a:ext>
              </a:extLst>
            </p:cNvPr>
            <p:cNvGrpSpPr/>
            <p:nvPr/>
          </p:nvGrpSpPr>
          <p:grpSpPr>
            <a:xfrm>
              <a:off x="72803" y="7487"/>
              <a:ext cx="1908953" cy="443905"/>
              <a:chOff x="72803" y="7487"/>
              <a:chExt cx="1908953" cy="443905"/>
            </a:xfrm>
          </p:grpSpPr>
          <p:sp>
            <p:nvSpPr>
              <p:cNvPr id="15" name="@Sitrafund">
                <a:extLst>
                  <a:ext uri="{FF2B5EF4-FFF2-40B4-BE49-F238E27FC236}">
                    <a16:creationId xmlns:a16="http://schemas.microsoft.com/office/drawing/2014/main" id="{C92E70A2-AC05-5D9D-48CB-9FA05D64D23C}"/>
                  </a:ext>
                </a:extLst>
              </p:cNvPr>
              <p:cNvSpPr/>
              <p:nvPr/>
            </p:nvSpPr>
            <p:spPr>
              <a:xfrm>
                <a:off x="72803" y="7487"/>
                <a:ext cx="1293943" cy="443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33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Arial Black" charset="0"/>
                    <a:cs typeface="Arial Black" charset="0"/>
                  </a:rPr>
                  <a:t>@sitrafund</a:t>
                </a:r>
              </a:p>
            </p:txBody>
          </p:sp>
          <p:pic>
            <p:nvPicPr>
              <p:cNvPr id="16" name="Facebook">
                <a:hlinkClick r:id="rId4"/>
                <a:extLst>
                  <a:ext uri="{FF2B5EF4-FFF2-40B4-BE49-F238E27FC236}">
                    <a16:creationId xmlns:a16="http://schemas.microsoft.com/office/drawing/2014/main" id="{1DCA5431-64FE-A2B6-EB48-D4D5C2B7C2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8167" y="198999"/>
                <a:ext cx="148800" cy="148802"/>
              </a:xfrm>
              <a:prstGeom prst="rect">
                <a:avLst/>
              </a:prstGeom>
            </p:spPr>
          </p:pic>
          <p:pic>
            <p:nvPicPr>
              <p:cNvPr id="17" name="Instagram">
                <a:hlinkClick r:id="rId6"/>
                <a:extLst>
                  <a:ext uri="{FF2B5EF4-FFF2-40B4-BE49-F238E27FC236}">
                    <a16:creationId xmlns:a16="http://schemas.microsoft.com/office/drawing/2014/main" id="{967B3134-59AC-459A-4453-0991A187A914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9766" y="198999"/>
                <a:ext cx="1488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YouTube">
                <a:hlinkClick r:id="rId8"/>
                <a:extLst>
                  <a:ext uri="{FF2B5EF4-FFF2-40B4-BE49-F238E27FC236}">
                    <a16:creationId xmlns:a16="http://schemas.microsoft.com/office/drawing/2014/main" id="{3350540E-40C4-E5D2-4BB3-D26E19532F79}"/>
                  </a:ext>
                </a:extLst>
              </p:cNvPr>
              <p:cNvPicPr preferRelativeResize="0"/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6156" y="198999"/>
                <a:ext cx="2256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" name="Kuva 15">
              <a:hlinkClick r:id="rId10"/>
              <a:extLst>
                <a:ext uri="{FF2B5EF4-FFF2-40B4-BE49-F238E27FC236}">
                  <a16:creationId xmlns:a16="http://schemas.microsoft.com/office/drawing/2014/main" id="{28259885-9153-0D94-31A4-E8CDE3EC5CF3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476" y="198999"/>
              <a:ext cx="163680" cy="14880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887609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töskalvo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tra.fi" descr="Verkkosivumme löydät osoitteesta www.sitra.fi">
            <a:extLst>
              <a:ext uri="{FF2B5EF4-FFF2-40B4-BE49-F238E27FC236}">
                <a16:creationId xmlns:a16="http://schemas.microsoft.com/office/drawing/2014/main" id="{D2BAE405-434C-C98B-3AF8-F432132C94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 userDrawn="1"/>
        </p:nvSpPr>
        <p:spPr>
          <a:xfrm>
            <a:off x="96770" y="6308730"/>
            <a:ext cx="824265" cy="4438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Arial Black" charset="0"/>
                <a:cs typeface="Arial Black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sitra.fi</a:t>
            </a: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Arial Black" charset="0"/>
              <a:cs typeface="Arial Black" charset="0"/>
            </a:endParaRPr>
          </a:p>
        </p:txBody>
      </p:sp>
      <p:pic>
        <p:nvPicPr>
          <p:cNvPr id="3" name="Kuva 16">
            <a:extLst>
              <a:ext uri="{FF2B5EF4-FFF2-40B4-BE49-F238E27FC236}">
                <a16:creationId xmlns:a16="http://schemas.microsoft.com/office/drawing/2014/main" id="{EE452ECB-E524-B9CD-78F5-4582A5A3C3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grpSp>
        <p:nvGrpSpPr>
          <p:cNvPr id="2" name="Ryhmä 13" descr="Voit seurata Sitraa somekanavavissa kuten X:ssä, Facebookissa, Instagramissa, Linkedinissä ja YouTubessa. Löydät meidät some-kanavista nimellä @sitrafund">
            <a:extLst>
              <a:ext uri="{FF2B5EF4-FFF2-40B4-BE49-F238E27FC236}">
                <a16:creationId xmlns:a16="http://schemas.microsoft.com/office/drawing/2014/main" id="{9FA0FDAA-6A55-2E30-601D-F391821A7186}"/>
              </a:ext>
            </a:extLst>
          </p:cNvPr>
          <p:cNvGrpSpPr/>
          <p:nvPr userDrawn="1"/>
        </p:nvGrpSpPr>
        <p:grpSpPr>
          <a:xfrm>
            <a:off x="72803" y="7487"/>
            <a:ext cx="2099353" cy="443905"/>
            <a:chOff x="72803" y="7487"/>
            <a:chExt cx="2099353" cy="443905"/>
          </a:xfrm>
        </p:grpSpPr>
        <p:grpSp>
          <p:nvGrpSpPr>
            <p:cNvPr id="4" name="Sitran-somekanavat" descr="Voit seurata Sitraa somekanavavissa kuten X:ssä, Facebookissa, Instagramissa, Linkedinissä ja YouTubessa. Löydät meidät some-kanavista nimellä @sitrafund">
              <a:extLst>
                <a:ext uri="{FF2B5EF4-FFF2-40B4-BE49-F238E27FC236}">
                  <a16:creationId xmlns:a16="http://schemas.microsoft.com/office/drawing/2014/main" id="{239A54FB-709A-D79D-8653-9CD6873EAAB1}"/>
                </a:ext>
              </a:extLst>
            </p:cNvPr>
            <p:cNvGrpSpPr/>
            <p:nvPr/>
          </p:nvGrpSpPr>
          <p:grpSpPr>
            <a:xfrm>
              <a:off x="72803" y="7487"/>
              <a:ext cx="1908953" cy="443905"/>
              <a:chOff x="72803" y="7487"/>
              <a:chExt cx="1908953" cy="443905"/>
            </a:xfrm>
          </p:grpSpPr>
          <p:sp>
            <p:nvSpPr>
              <p:cNvPr id="15" name="@Sitrafund">
                <a:extLst>
                  <a:ext uri="{FF2B5EF4-FFF2-40B4-BE49-F238E27FC236}">
                    <a16:creationId xmlns:a16="http://schemas.microsoft.com/office/drawing/2014/main" id="{3455DA9F-17DE-EA10-541E-9F69472318AF}"/>
                  </a:ext>
                </a:extLst>
              </p:cNvPr>
              <p:cNvSpPr/>
              <p:nvPr/>
            </p:nvSpPr>
            <p:spPr>
              <a:xfrm>
                <a:off x="72803" y="7487"/>
                <a:ext cx="1293943" cy="443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33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Arial Black" charset="0"/>
                    <a:cs typeface="Arial Black" charset="0"/>
                  </a:rPr>
                  <a:t>@sitrafund</a:t>
                </a:r>
              </a:p>
            </p:txBody>
          </p:sp>
          <p:pic>
            <p:nvPicPr>
              <p:cNvPr id="16" name="Facebook">
                <a:hlinkClick r:id="rId4"/>
                <a:extLst>
                  <a:ext uri="{FF2B5EF4-FFF2-40B4-BE49-F238E27FC236}">
                    <a16:creationId xmlns:a16="http://schemas.microsoft.com/office/drawing/2014/main" id="{0C058F9E-589D-768D-FF1A-2DDABA6500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8167" y="198999"/>
                <a:ext cx="148800" cy="148802"/>
              </a:xfrm>
              <a:prstGeom prst="rect">
                <a:avLst/>
              </a:prstGeom>
            </p:spPr>
          </p:pic>
          <p:pic>
            <p:nvPicPr>
              <p:cNvPr id="17" name="Instagram">
                <a:hlinkClick r:id="rId6"/>
                <a:extLst>
                  <a:ext uri="{FF2B5EF4-FFF2-40B4-BE49-F238E27FC236}">
                    <a16:creationId xmlns:a16="http://schemas.microsoft.com/office/drawing/2014/main" id="{043CD268-35FC-E556-DF04-0FEE56D14DD4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9766" y="198999"/>
                <a:ext cx="1488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YouTube">
                <a:hlinkClick r:id="rId8"/>
                <a:extLst>
                  <a:ext uri="{FF2B5EF4-FFF2-40B4-BE49-F238E27FC236}">
                    <a16:creationId xmlns:a16="http://schemas.microsoft.com/office/drawing/2014/main" id="{F8403D6A-5232-996E-FB0C-159E28882BAE}"/>
                  </a:ext>
                </a:extLst>
              </p:cNvPr>
              <p:cNvPicPr preferRelativeResize="0"/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6156" y="198999"/>
                <a:ext cx="2256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" name="Kuva 15">
              <a:hlinkClick r:id="rId10"/>
              <a:extLst>
                <a:ext uri="{FF2B5EF4-FFF2-40B4-BE49-F238E27FC236}">
                  <a16:creationId xmlns:a16="http://schemas.microsoft.com/office/drawing/2014/main" id="{47BF8AA6-AD31-D8A6-DCA7-FAD9236A6D90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476" y="198999"/>
              <a:ext cx="163680" cy="14880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224186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isivu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091095-618D-5B85-75EE-00CDF8026F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286204" y="86405"/>
            <a:ext cx="12311743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solidFill>
                  <a:srgbClr val="D7F2F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847896"/>
            <a:ext cx="10080625" cy="1130356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1055688" y="1988543"/>
            <a:ext cx="10080625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BC4A8-05F8-5843-9AE4-11FC19955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417395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sivu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Tekstikalvo + VP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BC4A8-05F8-5843-9AE4-11FC19955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5972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i-fifti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BD2C0-8EAE-6F49-80B2-BFD76295107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548680"/>
            <a:ext cx="4859337" cy="14404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 err="1"/>
              <a:t>Fifti</a:t>
            </a:r>
            <a:r>
              <a:rPr lang="fi-FI"/>
              <a:t> otsikko mustalla taustalla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816725" y="548682"/>
            <a:ext cx="4859337" cy="14404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 err="1"/>
              <a:t>Fifti</a:t>
            </a:r>
            <a:r>
              <a:rPr lang="fi-FI"/>
              <a:t> otsikko vaalealla taustalla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CB5C-22E9-4042-92EE-7C27EA358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7F9C5A6-7052-CE41-8D32-DE7769D502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013996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  <p15:guide id="2" pos="735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iti-fifti 2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40A0-EC0C-F849-919E-726CBE055A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5938" y="548680"/>
            <a:ext cx="4859337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CF7963-2318-CC45-A900-02136CBD6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1961626C-30E4-2049-AE46-DD755FE5AE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548680"/>
            <a:ext cx="4859983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C0B2B0D-7643-4340-BA07-93F51A1FD7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884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  <p15:guide id="2" pos="735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D61E7-C676-CB4B-A88C-6D5E87ED0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3B997C-7668-4298-BA40-150098A4EF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50787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C4AC27-49F9-BB4D-81D3-665AB744D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B477874-8C1D-E94F-A3D8-E16F5E59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144EC256-532F-144F-A18F-24538A308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D88BC63-4704-6447-AB37-6224F6547D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D2C5BCCD-F064-7943-BCBE-33C3DA3694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04DA962D-B2D3-9647-A841-0720D47991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1724C58E-0E8F-2C40-AB87-C13229EB75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91FFD7E-119C-492E-870A-9BBC3D1727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6001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4" cy="8640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55688" y="1508786"/>
            <a:ext cx="10080624" cy="44157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CFA92-6B46-5C4F-9253-7F92C92B0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B2C9357-D73E-4A4C-925D-B2759AA6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80805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4" cy="8863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55689" y="1509185"/>
            <a:ext cx="10078576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2E6B1-389B-0B4D-B951-9D4353E5A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9F4EC56-8604-407C-BDED-F60638F4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9208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3">
            <a:extLst>
              <a:ext uri="{FF2B5EF4-FFF2-40B4-BE49-F238E27FC236}">
                <a16:creationId xmlns:a16="http://schemas.microsoft.com/office/drawing/2014/main" id="{AE74E28C-5780-A543-ACC8-EE7D99F5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5" cy="886343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8" name="Sisällön paikkamerkki 17">
            <a:extLst>
              <a:ext uri="{FF2B5EF4-FFF2-40B4-BE49-F238E27FC236}">
                <a16:creationId xmlns:a16="http://schemas.microsoft.com/office/drawing/2014/main" id="{4793DC74-8AA9-5E46-9DED-129AC46C11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688" y="1509185"/>
            <a:ext cx="10080625" cy="4607983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740BE-EF20-0841-BCE4-AAC3FE0D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975EE7-734F-4163-84B5-8B5DA25C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69182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sivu">
  <p:cSld name="Kansisivu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descr="Kuva, joka sisältää kohteen lintu, siluetti&#10;&#10;Kuvaus luotu automaattisest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6387" y="-1"/>
            <a:ext cx="66933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1" y="3023234"/>
            <a:ext cx="7126945" cy="38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27958"/>
            <a:ext cx="6046694" cy="503004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389964" y="372035"/>
            <a:ext cx="11421035" cy="61139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93374" y="804116"/>
            <a:ext cx="10614213" cy="323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Inter Tight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93374" y="4545105"/>
            <a:ext cx="10614213" cy="667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793376" y="5854327"/>
            <a:ext cx="85523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10197819" y="5884768"/>
            <a:ext cx="1289051" cy="318800"/>
            <a:chOff x="2181226" y="2460626"/>
            <a:chExt cx="7831137" cy="1936750"/>
          </a:xfrm>
        </p:grpSpPr>
        <p:sp>
          <p:nvSpPr>
            <p:cNvPr id="20" name="Google Shape;20;p2"/>
            <p:cNvSpPr/>
            <p:nvPr/>
          </p:nvSpPr>
          <p:spPr>
            <a:xfrm>
              <a:off x="2181226" y="2470151"/>
              <a:ext cx="763588" cy="842963"/>
            </a:xfrm>
            <a:custGeom>
              <a:avLst/>
              <a:gdLst/>
              <a:ahLst/>
              <a:cxnLst/>
              <a:rect l="l" t="t" r="r" b="b"/>
              <a:pathLst>
                <a:path w="2121" h="2336" extrusionOk="0">
                  <a:moveTo>
                    <a:pt x="0" y="0"/>
                  </a:moveTo>
                  <a:lnTo>
                    <a:pt x="0" y="2336"/>
                  </a:lnTo>
                  <a:lnTo>
                    <a:pt x="632" y="2336"/>
                  </a:lnTo>
                  <a:lnTo>
                    <a:pt x="632" y="1734"/>
                  </a:lnTo>
                  <a:lnTo>
                    <a:pt x="842" y="1461"/>
                  </a:lnTo>
                  <a:lnTo>
                    <a:pt x="1364" y="2336"/>
                  </a:lnTo>
                  <a:lnTo>
                    <a:pt x="2121" y="2336"/>
                  </a:lnTo>
                  <a:lnTo>
                    <a:pt x="1314" y="1041"/>
                  </a:lnTo>
                  <a:lnTo>
                    <a:pt x="2102" y="0"/>
                  </a:lnTo>
                  <a:lnTo>
                    <a:pt x="1364" y="0"/>
                  </a:lnTo>
                  <a:lnTo>
                    <a:pt x="663" y="944"/>
                  </a:lnTo>
                  <a:lnTo>
                    <a:pt x="632" y="944"/>
                  </a:lnTo>
                  <a:lnTo>
                    <a:pt x="6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954338" y="2470151"/>
              <a:ext cx="869950" cy="842963"/>
            </a:xfrm>
            <a:custGeom>
              <a:avLst/>
              <a:gdLst/>
              <a:ahLst/>
              <a:cxnLst/>
              <a:rect l="l" t="t" r="r" b="b"/>
              <a:pathLst>
                <a:path w="2416" h="2336" extrusionOk="0">
                  <a:moveTo>
                    <a:pt x="1218" y="643"/>
                  </a:moveTo>
                  <a:lnTo>
                    <a:pt x="1451" y="1414"/>
                  </a:lnTo>
                  <a:lnTo>
                    <a:pt x="965" y="1414"/>
                  </a:lnTo>
                  <a:lnTo>
                    <a:pt x="1199" y="643"/>
                  </a:lnTo>
                  <a:lnTo>
                    <a:pt x="1218" y="643"/>
                  </a:lnTo>
                  <a:close/>
                  <a:moveTo>
                    <a:pt x="822" y="1888"/>
                  </a:moveTo>
                  <a:lnTo>
                    <a:pt x="1595" y="1888"/>
                  </a:lnTo>
                  <a:lnTo>
                    <a:pt x="1731" y="2336"/>
                  </a:lnTo>
                  <a:lnTo>
                    <a:pt x="2416" y="2336"/>
                  </a:lnTo>
                  <a:lnTo>
                    <a:pt x="1642" y="0"/>
                  </a:lnTo>
                  <a:lnTo>
                    <a:pt x="774" y="0"/>
                  </a:lnTo>
                  <a:lnTo>
                    <a:pt x="0" y="2336"/>
                  </a:lnTo>
                  <a:lnTo>
                    <a:pt x="686" y="2336"/>
                  </a:lnTo>
                  <a:lnTo>
                    <a:pt x="822" y="18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883026" y="2470151"/>
              <a:ext cx="725488" cy="842963"/>
            </a:xfrm>
            <a:custGeom>
              <a:avLst/>
              <a:gdLst/>
              <a:ahLst/>
              <a:cxnLst/>
              <a:rect l="l" t="t" r="r" b="b"/>
              <a:pathLst>
                <a:path w="2014" h="2336" extrusionOk="0">
                  <a:moveTo>
                    <a:pt x="631" y="1110"/>
                  </a:moveTo>
                  <a:lnTo>
                    <a:pt x="647" y="1110"/>
                  </a:lnTo>
                  <a:lnTo>
                    <a:pt x="1488" y="2336"/>
                  </a:lnTo>
                  <a:lnTo>
                    <a:pt x="2014" y="2336"/>
                  </a:lnTo>
                  <a:lnTo>
                    <a:pt x="2014" y="0"/>
                  </a:lnTo>
                  <a:lnTo>
                    <a:pt x="1382" y="0"/>
                  </a:lnTo>
                  <a:lnTo>
                    <a:pt x="1382" y="1223"/>
                  </a:lnTo>
                  <a:lnTo>
                    <a:pt x="1363" y="1223"/>
                  </a:lnTo>
                  <a:lnTo>
                    <a:pt x="538" y="0"/>
                  </a:lnTo>
                  <a:lnTo>
                    <a:pt x="0" y="0"/>
                  </a:lnTo>
                  <a:lnTo>
                    <a:pt x="0" y="2336"/>
                  </a:lnTo>
                  <a:lnTo>
                    <a:pt x="631" y="2336"/>
                  </a:lnTo>
                  <a:lnTo>
                    <a:pt x="631" y="11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668838" y="2460626"/>
              <a:ext cx="708025" cy="866775"/>
            </a:xfrm>
            <a:custGeom>
              <a:avLst/>
              <a:gdLst/>
              <a:ahLst/>
              <a:cxnLst/>
              <a:rect l="l" t="t" r="r" b="b"/>
              <a:pathLst>
                <a:path w="1964" h="2403" extrusionOk="0">
                  <a:moveTo>
                    <a:pt x="1003" y="2403"/>
                  </a:moveTo>
                  <a:lnTo>
                    <a:pt x="1022" y="2403"/>
                  </a:lnTo>
                  <a:cubicBezTo>
                    <a:pt x="1217" y="2403"/>
                    <a:pt x="1384" y="2375"/>
                    <a:pt x="1523" y="2320"/>
                  </a:cubicBezTo>
                  <a:cubicBezTo>
                    <a:pt x="1665" y="2265"/>
                    <a:pt x="1774" y="2183"/>
                    <a:pt x="1850" y="2075"/>
                  </a:cubicBezTo>
                  <a:cubicBezTo>
                    <a:pt x="1926" y="1968"/>
                    <a:pt x="1964" y="1837"/>
                    <a:pt x="1964" y="1683"/>
                  </a:cubicBezTo>
                  <a:cubicBezTo>
                    <a:pt x="1964" y="1594"/>
                    <a:pt x="1950" y="1512"/>
                    <a:pt x="1922" y="1436"/>
                  </a:cubicBezTo>
                  <a:cubicBezTo>
                    <a:pt x="1894" y="1361"/>
                    <a:pt x="1851" y="1293"/>
                    <a:pt x="1792" y="1232"/>
                  </a:cubicBezTo>
                  <a:cubicBezTo>
                    <a:pt x="1732" y="1172"/>
                    <a:pt x="1656" y="1119"/>
                    <a:pt x="1563" y="1074"/>
                  </a:cubicBezTo>
                  <a:cubicBezTo>
                    <a:pt x="1470" y="1029"/>
                    <a:pt x="1359" y="993"/>
                    <a:pt x="1230" y="966"/>
                  </a:cubicBezTo>
                  <a:lnTo>
                    <a:pt x="1038" y="925"/>
                  </a:lnTo>
                  <a:cubicBezTo>
                    <a:pt x="965" y="909"/>
                    <a:pt x="905" y="891"/>
                    <a:pt x="858" y="871"/>
                  </a:cubicBezTo>
                  <a:cubicBezTo>
                    <a:pt x="812" y="850"/>
                    <a:pt x="778" y="826"/>
                    <a:pt x="756" y="798"/>
                  </a:cubicBezTo>
                  <a:cubicBezTo>
                    <a:pt x="734" y="771"/>
                    <a:pt x="724" y="738"/>
                    <a:pt x="724" y="702"/>
                  </a:cubicBezTo>
                  <a:cubicBezTo>
                    <a:pt x="724" y="667"/>
                    <a:pt x="733" y="636"/>
                    <a:pt x="754" y="609"/>
                  </a:cubicBezTo>
                  <a:cubicBezTo>
                    <a:pt x="773" y="582"/>
                    <a:pt x="805" y="560"/>
                    <a:pt x="846" y="545"/>
                  </a:cubicBezTo>
                  <a:cubicBezTo>
                    <a:pt x="888" y="530"/>
                    <a:pt x="942" y="522"/>
                    <a:pt x="1007" y="522"/>
                  </a:cubicBezTo>
                  <a:cubicBezTo>
                    <a:pt x="1110" y="522"/>
                    <a:pt x="1187" y="544"/>
                    <a:pt x="1238" y="586"/>
                  </a:cubicBezTo>
                  <a:cubicBezTo>
                    <a:pt x="1288" y="628"/>
                    <a:pt x="1316" y="688"/>
                    <a:pt x="1321" y="764"/>
                  </a:cubicBezTo>
                  <a:lnTo>
                    <a:pt x="1932" y="764"/>
                  </a:lnTo>
                  <a:cubicBezTo>
                    <a:pt x="1931" y="611"/>
                    <a:pt x="1893" y="477"/>
                    <a:pt x="1818" y="363"/>
                  </a:cubicBezTo>
                  <a:cubicBezTo>
                    <a:pt x="1743" y="248"/>
                    <a:pt x="1637" y="159"/>
                    <a:pt x="1498" y="95"/>
                  </a:cubicBezTo>
                  <a:cubicBezTo>
                    <a:pt x="1363" y="33"/>
                    <a:pt x="1202" y="1"/>
                    <a:pt x="1016" y="0"/>
                  </a:cubicBezTo>
                  <a:lnTo>
                    <a:pt x="998" y="0"/>
                  </a:lnTo>
                  <a:cubicBezTo>
                    <a:pt x="816" y="1"/>
                    <a:pt x="655" y="32"/>
                    <a:pt x="515" y="94"/>
                  </a:cubicBezTo>
                  <a:cubicBezTo>
                    <a:pt x="373" y="156"/>
                    <a:pt x="261" y="243"/>
                    <a:pt x="181" y="355"/>
                  </a:cubicBezTo>
                  <a:cubicBezTo>
                    <a:pt x="100" y="466"/>
                    <a:pt x="60" y="597"/>
                    <a:pt x="60" y="746"/>
                  </a:cubicBezTo>
                  <a:cubicBezTo>
                    <a:pt x="60" y="929"/>
                    <a:pt x="119" y="1074"/>
                    <a:pt x="238" y="1181"/>
                  </a:cubicBezTo>
                  <a:cubicBezTo>
                    <a:pt x="357" y="1287"/>
                    <a:pt x="520" y="1362"/>
                    <a:pt x="727" y="1406"/>
                  </a:cubicBezTo>
                  <a:lnTo>
                    <a:pt x="963" y="1457"/>
                  </a:lnTo>
                  <a:cubicBezTo>
                    <a:pt x="1050" y="1474"/>
                    <a:pt x="1119" y="1494"/>
                    <a:pt x="1171" y="1516"/>
                  </a:cubicBezTo>
                  <a:cubicBezTo>
                    <a:pt x="1222" y="1538"/>
                    <a:pt x="1259" y="1563"/>
                    <a:pt x="1281" y="1590"/>
                  </a:cubicBezTo>
                  <a:cubicBezTo>
                    <a:pt x="1304" y="1616"/>
                    <a:pt x="1315" y="1647"/>
                    <a:pt x="1315" y="1683"/>
                  </a:cubicBezTo>
                  <a:cubicBezTo>
                    <a:pt x="1315" y="1722"/>
                    <a:pt x="1303" y="1756"/>
                    <a:pt x="1280" y="1786"/>
                  </a:cubicBezTo>
                  <a:cubicBezTo>
                    <a:pt x="1256" y="1816"/>
                    <a:pt x="1221" y="1839"/>
                    <a:pt x="1175" y="1856"/>
                  </a:cubicBezTo>
                  <a:cubicBezTo>
                    <a:pt x="1129" y="1873"/>
                    <a:pt x="1072" y="1881"/>
                    <a:pt x="1004" y="1881"/>
                  </a:cubicBezTo>
                  <a:cubicBezTo>
                    <a:pt x="922" y="1881"/>
                    <a:pt x="852" y="1869"/>
                    <a:pt x="794" y="1844"/>
                  </a:cubicBezTo>
                  <a:cubicBezTo>
                    <a:pt x="735" y="1818"/>
                    <a:pt x="690" y="1781"/>
                    <a:pt x="658" y="1732"/>
                  </a:cubicBezTo>
                  <a:cubicBezTo>
                    <a:pt x="626" y="1682"/>
                    <a:pt x="608" y="1622"/>
                    <a:pt x="604" y="1551"/>
                  </a:cubicBezTo>
                  <a:lnTo>
                    <a:pt x="0" y="1551"/>
                  </a:lnTo>
                  <a:cubicBezTo>
                    <a:pt x="1" y="1747"/>
                    <a:pt x="43" y="1908"/>
                    <a:pt x="127" y="2034"/>
                  </a:cubicBezTo>
                  <a:cubicBezTo>
                    <a:pt x="211" y="2160"/>
                    <a:pt x="329" y="2253"/>
                    <a:pt x="480" y="2313"/>
                  </a:cubicBezTo>
                  <a:cubicBezTo>
                    <a:pt x="630" y="2372"/>
                    <a:pt x="804" y="2402"/>
                    <a:pt x="1003" y="2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75276" y="2471738"/>
              <a:ext cx="871538" cy="846138"/>
            </a:xfrm>
            <a:custGeom>
              <a:avLst/>
              <a:gdLst/>
              <a:ahLst/>
              <a:cxnLst/>
              <a:rect l="l" t="t" r="r" b="b"/>
              <a:pathLst>
                <a:path w="2418" h="2343" extrusionOk="0">
                  <a:moveTo>
                    <a:pt x="1219" y="644"/>
                  </a:moveTo>
                  <a:lnTo>
                    <a:pt x="1452" y="1418"/>
                  </a:lnTo>
                  <a:lnTo>
                    <a:pt x="966" y="1418"/>
                  </a:lnTo>
                  <a:lnTo>
                    <a:pt x="1200" y="644"/>
                  </a:lnTo>
                  <a:lnTo>
                    <a:pt x="1219" y="644"/>
                  </a:lnTo>
                  <a:close/>
                  <a:moveTo>
                    <a:pt x="687" y="2343"/>
                  </a:moveTo>
                  <a:lnTo>
                    <a:pt x="822" y="1893"/>
                  </a:lnTo>
                  <a:lnTo>
                    <a:pt x="1596" y="1893"/>
                  </a:lnTo>
                  <a:lnTo>
                    <a:pt x="1732" y="2343"/>
                  </a:lnTo>
                  <a:lnTo>
                    <a:pt x="2418" y="2343"/>
                  </a:lnTo>
                  <a:lnTo>
                    <a:pt x="1644" y="0"/>
                  </a:lnTo>
                  <a:lnTo>
                    <a:pt x="775" y="0"/>
                  </a:lnTo>
                  <a:lnTo>
                    <a:pt x="0" y="2343"/>
                  </a:lnTo>
                  <a:lnTo>
                    <a:pt x="687" y="23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299201" y="2471738"/>
              <a:ext cx="569913" cy="846138"/>
            </a:xfrm>
            <a:custGeom>
              <a:avLst/>
              <a:gdLst/>
              <a:ahLst/>
              <a:cxnLst/>
              <a:rect l="l" t="t" r="r" b="b"/>
              <a:pathLst>
                <a:path w="1583" h="2343" extrusionOk="0">
                  <a:moveTo>
                    <a:pt x="1583" y="1830"/>
                  </a:moveTo>
                  <a:lnTo>
                    <a:pt x="635" y="183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583" y="2343"/>
                  </a:lnTo>
                  <a:lnTo>
                    <a:pt x="1583" y="18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935788" y="2471738"/>
              <a:ext cx="569913" cy="846138"/>
            </a:xfrm>
            <a:custGeom>
              <a:avLst/>
              <a:gdLst/>
              <a:ahLst/>
              <a:cxnLst/>
              <a:rect l="l" t="t" r="r" b="b"/>
              <a:pathLst>
                <a:path w="1582" h="2343" extrusionOk="0">
                  <a:moveTo>
                    <a:pt x="1582" y="1830"/>
                  </a:moveTo>
                  <a:lnTo>
                    <a:pt x="635" y="183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582" y="2343"/>
                  </a:lnTo>
                  <a:lnTo>
                    <a:pt x="1582" y="18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570788" y="2471738"/>
              <a:ext cx="230188" cy="84613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61301" y="2460626"/>
              <a:ext cx="706438" cy="866775"/>
            </a:xfrm>
            <a:custGeom>
              <a:avLst/>
              <a:gdLst/>
              <a:ahLst/>
              <a:cxnLst/>
              <a:rect l="l" t="t" r="r" b="b"/>
              <a:pathLst>
                <a:path w="1964" h="2403" extrusionOk="0">
                  <a:moveTo>
                    <a:pt x="1791" y="1232"/>
                  </a:moveTo>
                  <a:cubicBezTo>
                    <a:pt x="1732" y="1172"/>
                    <a:pt x="1656" y="1119"/>
                    <a:pt x="1563" y="1074"/>
                  </a:cubicBezTo>
                  <a:cubicBezTo>
                    <a:pt x="1470" y="1029"/>
                    <a:pt x="1359" y="993"/>
                    <a:pt x="1230" y="966"/>
                  </a:cubicBezTo>
                  <a:lnTo>
                    <a:pt x="1038" y="925"/>
                  </a:lnTo>
                  <a:cubicBezTo>
                    <a:pt x="965" y="909"/>
                    <a:pt x="905" y="891"/>
                    <a:pt x="858" y="871"/>
                  </a:cubicBezTo>
                  <a:cubicBezTo>
                    <a:pt x="811" y="850"/>
                    <a:pt x="777" y="826"/>
                    <a:pt x="756" y="798"/>
                  </a:cubicBezTo>
                  <a:cubicBezTo>
                    <a:pt x="734" y="771"/>
                    <a:pt x="724" y="738"/>
                    <a:pt x="724" y="702"/>
                  </a:cubicBezTo>
                  <a:cubicBezTo>
                    <a:pt x="724" y="667"/>
                    <a:pt x="734" y="636"/>
                    <a:pt x="754" y="609"/>
                  </a:cubicBezTo>
                  <a:cubicBezTo>
                    <a:pt x="773" y="582"/>
                    <a:pt x="804" y="560"/>
                    <a:pt x="846" y="545"/>
                  </a:cubicBezTo>
                  <a:cubicBezTo>
                    <a:pt x="888" y="530"/>
                    <a:pt x="942" y="522"/>
                    <a:pt x="1007" y="522"/>
                  </a:cubicBezTo>
                  <a:cubicBezTo>
                    <a:pt x="1110" y="522"/>
                    <a:pt x="1187" y="544"/>
                    <a:pt x="1237" y="586"/>
                  </a:cubicBezTo>
                  <a:cubicBezTo>
                    <a:pt x="1288" y="628"/>
                    <a:pt x="1316" y="688"/>
                    <a:pt x="1322" y="764"/>
                  </a:cubicBezTo>
                  <a:lnTo>
                    <a:pt x="1932" y="764"/>
                  </a:lnTo>
                  <a:cubicBezTo>
                    <a:pt x="1931" y="611"/>
                    <a:pt x="1893" y="477"/>
                    <a:pt x="1818" y="363"/>
                  </a:cubicBezTo>
                  <a:cubicBezTo>
                    <a:pt x="1743" y="248"/>
                    <a:pt x="1637" y="159"/>
                    <a:pt x="1499" y="95"/>
                  </a:cubicBezTo>
                  <a:cubicBezTo>
                    <a:pt x="1363" y="33"/>
                    <a:pt x="1202" y="1"/>
                    <a:pt x="1016" y="0"/>
                  </a:cubicBezTo>
                  <a:lnTo>
                    <a:pt x="1007" y="0"/>
                  </a:lnTo>
                  <a:lnTo>
                    <a:pt x="998" y="0"/>
                  </a:lnTo>
                  <a:cubicBezTo>
                    <a:pt x="816" y="1"/>
                    <a:pt x="655" y="32"/>
                    <a:pt x="515" y="94"/>
                  </a:cubicBezTo>
                  <a:cubicBezTo>
                    <a:pt x="373" y="156"/>
                    <a:pt x="262" y="243"/>
                    <a:pt x="181" y="355"/>
                  </a:cubicBezTo>
                  <a:cubicBezTo>
                    <a:pt x="100" y="466"/>
                    <a:pt x="60" y="597"/>
                    <a:pt x="60" y="746"/>
                  </a:cubicBezTo>
                  <a:cubicBezTo>
                    <a:pt x="60" y="929"/>
                    <a:pt x="119" y="1074"/>
                    <a:pt x="238" y="1181"/>
                  </a:cubicBezTo>
                  <a:cubicBezTo>
                    <a:pt x="357" y="1287"/>
                    <a:pt x="520" y="1362"/>
                    <a:pt x="727" y="1406"/>
                  </a:cubicBezTo>
                  <a:lnTo>
                    <a:pt x="963" y="1457"/>
                  </a:lnTo>
                  <a:cubicBezTo>
                    <a:pt x="1050" y="1474"/>
                    <a:pt x="1119" y="1494"/>
                    <a:pt x="1171" y="1516"/>
                  </a:cubicBezTo>
                  <a:cubicBezTo>
                    <a:pt x="1222" y="1538"/>
                    <a:pt x="1259" y="1563"/>
                    <a:pt x="1282" y="1589"/>
                  </a:cubicBezTo>
                  <a:cubicBezTo>
                    <a:pt x="1304" y="1616"/>
                    <a:pt x="1315" y="1647"/>
                    <a:pt x="1315" y="1683"/>
                  </a:cubicBezTo>
                  <a:cubicBezTo>
                    <a:pt x="1315" y="1722"/>
                    <a:pt x="1304" y="1756"/>
                    <a:pt x="1280" y="1786"/>
                  </a:cubicBezTo>
                  <a:cubicBezTo>
                    <a:pt x="1256" y="1816"/>
                    <a:pt x="1221" y="1839"/>
                    <a:pt x="1175" y="1856"/>
                  </a:cubicBezTo>
                  <a:cubicBezTo>
                    <a:pt x="1129" y="1873"/>
                    <a:pt x="1072" y="1881"/>
                    <a:pt x="1004" y="1881"/>
                  </a:cubicBezTo>
                  <a:cubicBezTo>
                    <a:pt x="922" y="1881"/>
                    <a:pt x="852" y="1869"/>
                    <a:pt x="794" y="1844"/>
                  </a:cubicBezTo>
                  <a:cubicBezTo>
                    <a:pt x="735" y="1818"/>
                    <a:pt x="690" y="1781"/>
                    <a:pt x="658" y="1732"/>
                  </a:cubicBezTo>
                  <a:cubicBezTo>
                    <a:pt x="626" y="1683"/>
                    <a:pt x="608" y="1622"/>
                    <a:pt x="604" y="1551"/>
                  </a:cubicBezTo>
                  <a:lnTo>
                    <a:pt x="0" y="1551"/>
                  </a:lnTo>
                  <a:cubicBezTo>
                    <a:pt x="1" y="1747"/>
                    <a:pt x="43" y="1908"/>
                    <a:pt x="127" y="2034"/>
                  </a:cubicBezTo>
                  <a:cubicBezTo>
                    <a:pt x="211" y="2160"/>
                    <a:pt x="329" y="2253"/>
                    <a:pt x="481" y="2313"/>
                  </a:cubicBezTo>
                  <a:cubicBezTo>
                    <a:pt x="632" y="2373"/>
                    <a:pt x="810" y="2403"/>
                    <a:pt x="1013" y="2403"/>
                  </a:cubicBezTo>
                  <a:cubicBezTo>
                    <a:pt x="1212" y="2403"/>
                    <a:pt x="1382" y="2376"/>
                    <a:pt x="1523" y="2320"/>
                  </a:cubicBezTo>
                  <a:cubicBezTo>
                    <a:pt x="1665" y="2265"/>
                    <a:pt x="1774" y="2183"/>
                    <a:pt x="1849" y="2075"/>
                  </a:cubicBezTo>
                  <a:cubicBezTo>
                    <a:pt x="1926" y="1968"/>
                    <a:pt x="1964" y="1837"/>
                    <a:pt x="1964" y="1683"/>
                  </a:cubicBezTo>
                  <a:cubicBezTo>
                    <a:pt x="1964" y="1594"/>
                    <a:pt x="1950" y="1512"/>
                    <a:pt x="1922" y="1436"/>
                  </a:cubicBezTo>
                  <a:cubicBezTo>
                    <a:pt x="1894" y="1361"/>
                    <a:pt x="1851" y="1293"/>
                    <a:pt x="1791" y="1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628063" y="2471738"/>
              <a:ext cx="609600" cy="846138"/>
            </a:xfrm>
            <a:custGeom>
              <a:avLst/>
              <a:gdLst/>
              <a:ahLst/>
              <a:cxnLst/>
              <a:rect l="l" t="t" r="r" b="b"/>
              <a:pathLst>
                <a:path w="1690" h="2343" extrusionOk="0">
                  <a:moveTo>
                    <a:pt x="0" y="2343"/>
                  </a:moveTo>
                  <a:lnTo>
                    <a:pt x="1684" y="2343"/>
                  </a:lnTo>
                  <a:lnTo>
                    <a:pt x="1684" y="1830"/>
                  </a:lnTo>
                  <a:lnTo>
                    <a:pt x="636" y="1830"/>
                  </a:lnTo>
                  <a:lnTo>
                    <a:pt x="636" y="1409"/>
                  </a:lnTo>
                  <a:lnTo>
                    <a:pt x="1602" y="1409"/>
                  </a:lnTo>
                  <a:lnTo>
                    <a:pt x="1602" y="909"/>
                  </a:lnTo>
                  <a:lnTo>
                    <a:pt x="636" y="909"/>
                  </a:lnTo>
                  <a:lnTo>
                    <a:pt x="636" y="512"/>
                  </a:lnTo>
                  <a:lnTo>
                    <a:pt x="1690" y="512"/>
                  </a:lnTo>
                  <a:lnTo>
                    <a:pt x="1690" y="0"/>
                  </a:lnTo>
                  <a:lnTo>
                    <a:pt x="0" y="0"/>
                  </a:lnTo>
                  <a:lnTo>
                    <a:pt x="0" y="23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301163" y="2471738"/>
              <a:ext cx="711200" cy="846138"/>
            </a:xfrm>
            <a:custGeom>
              <a:avLst/>
              <a:gdLst/>
              <a:ahLst/>
              <a:cxnLst/>
              <a:rect l="l" t="t" r="r" b="b"/>
              <a:pathLst>
                <a:path w="1975" h="2343" extrusionOk="0">
                  <a:moveTo>
                    <a:pt x="0" y="0"/>
                  </a:moveTo>
                  <a:lnTo>
                    <a:pt x="0" y="512"/>
                  </a:lnTo>
                  <a:lnTo>
                    <a:pt x="705" y="512"/>
                  </a:lnTo>
                  <a:lnTo>
                    <a:pt x="705" y="2343"/>
                  </a:lnTo>
                  <a:lnTo>
                    <a:pt x="1331" y="2343"/>
                  </a:lnTo>
                  <a:lnTo>
                    <a:pt x="1331" y="512"/>
                  </a:lnTo>
                  <a:lnTo>
                    <a:pt x="1975" y="512"/>
                  </a:lnTo>
                  <a:lnTo>
                    <a:pt x="1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81226" y="3541713"/>
              <a:ext cx="744538" cy="844550"/>
            </a:xfrm>
            <a:custGeom>
              <a:avLst/>
              <a:gdLst/>
              <a:ahLst/>
              <a:cxnLst/>
              <a:rect l="l" t="t" r="r" b="b"/>
              <a:pathLst>
                <a:path w="2068" h="2344" extrusionOk="0">
                  <a:moveTo>
                    <a:pt x="1364" y="1555"/>
                  </a:moveTo>
                  <a:cubicBezTo>
                    <a:pt x="1321" y="1647"/>
                    <a:pt x="1258" y="1711"/>
                    <a:pt x="1177" y="1748"/>
                  </a:cubicBezTo>
                  <a:cubicBezTo>
                    <a:pt x="1094" y="1784"/>
                    <a:pt x="995" y="1803"/>
                    <a:pt x="878" y="1803"/>
                  </a:cubicBezTo>
                  <a:lnTo>
                    <a:pt x="636" y="1803"/>
                  </a:lnTo>
                  <a:lnTo>
                    <a:pt x="636" y="541"/>
                  </a:lnTo>
                  <a:lnTo>
                    <a:pt x="859" y="541"/>
                  </a:lnTo>
                  <a:cubicBezTo>
                    <a:pt x="982" y="541"/>
                    <a:pt x="1086" y="560"/>
                    <a:pt x="1171" y="597"/>
                  </a:cubicBezTo>
                  <a:cubicBezTo>
                    <a:pt x="1256" y="634"/>
                    <a:pt x="1320" y="699"/>
                    <a:pt x="1364" y="790"/>
                  </a:cubicBezTo>
                  <a:cubicBezTo>
                    <a:pt x="1407" y="882"/>
                    <a:pt x="1429" y="1010"/>
                    <a:pt x="1429" y="1173"/>
                  </a:cubicBezTo>
                  <a:cubicBezTo>
                    <a:pt x="1429" y="1336"/>
                    <a:pt x="1407" y="1463"/>
                    <a:pt x="1364" y="1555"/>
                  </a:cubicBezTo>
                  <a:close/>
                  <a:moveTo>
                    <a:pt x="1519" y="141"/>
                  </a:moveTo>
                  <a:cubicBezTo>
                    <a:pt x="1343" y="47"/>
                    <a:pt x="1135" y="0"/>
                    <a:pt x="894" y="0"/>
                  </a:cubicBezTo>
                  <a:lnTo>
                    <a:pt x="636" y="0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261" y="2344"/>
                  </a:lnTo>
                  <a:lnTo>
                    <a:pt x="636" y="2344"/>
                  </a:lnTo>
                  <a:lnTo>
                    <a:pt x="903" y="2344"/>
                  </a:lnTo>
                  <a:cubicBezTo>
                    <a:pt x="1141" y="2344"/>
                    <a:pt x="1348" y="2297"/>
                    <a:pt x="1522" y="2204"/>
                  </a:cubicBezTo>
                  <a:cubicBezTo>
                    <a:pt x="1696" y="2110"/>
                    <a:pt x="1830" y="1976"/>
                    <a:pt x="1926" y="1801"/>
                  </a:cubicBezTo>
                  <a:cubicBezTo>
                    <a:pt x="2020" y="1626"/>
                    <a:pt x="2068" y="1417"/>
                    <a:pt x="2068" y="1173"/>
                  </a:cubicBezTo>
                  <a:cubicBezTo>
                    <a:pt x="2068" y="929"/>
                    <a:pt x="2020" y="719"/>
                    <a:pt x="1925" y="544"/>
                  </a:cubicBezTo>
                  <a:cubicBezTo>
                    <a:pt x="1829" y="369"/>
                    <a:pt x="1694" y="235"/>
                    <a:pt x="1519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003551" y="3541713"/>
              <a:ext cx="228600" cy="8445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286126" y="3541713"/>
              <a:ext cx="869950" cy="844550"/>
            </a:xfrm>
            <a:custGeom>
              <a:avLst/>
              <a:gdLst/>
              <a:ahLst/>
              <a:cxnLst/>
              <a:rect l="l" t="t" r="r" b="b"/>
              <a:pathLst>
                <a:path w="2417" h="2344" extrusionOk="0">
                  <a:moveTo>
                    <a:pt x="965" y="1419"/>
                  </a:moveTo>
                  <a:lnTo>
                    <a:pt x="1199" y="645"/>
                  </a:lnTo>
                  <a:lnTo>
                    <a:pt x="1218" y="645"/>
                  </a:lnTo>
                  <a:lnTo>
                    <a:pt x="1452" y="1419"/>
                  </a:lnTo>
                  <a:lnTo>
                    <a:pt x="965" y="1419"/>
                  </a:lnTo>
                  <a:close/>
                  <a:moveTo>
                    <a:pt x="774" y="0"/>
                  </a:moveTo>
                  <a:lnTo>
                    <a:pt x="0" y="2344"/>
                  </a:lnTo>
                  <a:lnTo>
                    <a:pt x="686" y="2344"/>
                  </a:lnTo>
                  <a:lnTo>
                    <a:pt x="822" y="1894"/>
                  </a:lnTo>
                  <a:lnTo>
                    <a:pt x="1595" y="1894"/>
                  </a:lnTo>
                  <a:lnTo>
                    <a:pt x="1731" y="2344"/>
                  </a:lnTo>
                  <a:lnTo>
                    <a:pt x="2417" y="2344"/>
                  </a:lnTo>
                  <a:lnTo>
                    <a:pt x="1643" y="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10051" y="3541713"/>
              <a:ext cx="569913" cy="844550"/>
            </a:xfrm>
            <a:custGeom>
              <a:avLst/>
              <a:gdLst/>
              <a:ahLst/>
              <a:cxnLst/>
              <a:rect l="l" t="t" r="r" b="b"/>
              <a:pathLst>
                <a:path w="1583" h="2344" extrusionOk="0">
                  <a:moveTo>
                    <a:pt x="636" y="0"/>
                  </a:moveTo>
                  <a:lnTo>
                    <a:pt x="0" y="0"/>
                  </a:lnTo>
                  <a:lnTo>
                    <a:pt x="0" y="2344"/>
                  </a:lnTo>
                  <a:lnTo>
                    <a:pt x="1583" y="2344"/>
                  </a:lnTo>
                  <a:lnTo>
                    <a:pt x="1583" y="1831"/>
                  </a:lnTo>
                  <a:lnTo>
                    <a:pt x="636" y="183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10126" y="3529013"/>
              <a:ext cx="820738" cy="868363"/>
            </a:xfrm>
            <a:custGeom>
              <a:avLst/>
              <a:gdLst/>
              <a:ahLst/>
              <a:cxnLst/>
              <a:rect l="l" t="t" r="r" b="b"/>
              <a:pathLst>
                <a:path w="2279" h="2406" extrusionOk="0">
                  <a:moveTo>
                    <a:pt x="1569" y="1558"/>
                  </a:moveTo>
                  <a:cubicBezTo>
                    <a:pt x="1532" y="1655"/>
                    <a:pt x="1478" y="1728"/>
                    <a:pt x="1406" y="1778"/>
                  </a:cubicBezTo>
                  <a:cubicBezTo>
                    <a:pt x="1334" y="1828"/>
                    <a:pt x="1246" y="1853"/>
                    <a:pt x="1139" y="1853"/>
                  </a:cubicBezTo>
                  <a:cubicBezTo>
                    <a:pt x="1034" y="1853"/>
                    <a:pt x="946" y="1828"/>
                    <a:pt x="874" y="1778"/>
                  </a:cubicBezTo>
                  <a:cubicBezTo>
                    <a:pt x="802" y="1728"/>
                    <a:pt x="748" y="1655"/>
                    <a:pt x="711" y="1558"/>
                  </a:cubicBezTo>
                  <a:cubicBezTo>
                    <a:pt x="673" y="1462"/>
                    <a:pt x="654" y="1344"/>
                    <a:pt x="654" y="1204"/>
                  </a:cubicBezTo>
                  <a:cubicBezTo>
                    <a:pt x="654" y="1064"/>
                    <a:pt x="673" y="945"/>
                    <a:pt x="711" y="848"/>
                  </a:cubicBezTo>
                  <a:cubicBezTo>
                    <a:pt x="748" y="751"/>
                    <a:pt x="802" y="678"/>
                    <a:pt x="874" y="628"/>
                  </a:cubicBezTo>
                  <a:cubicBezTo>
                    <a:pt x="946" y="578"/>
                    <a:pt x="1034" y="553"/>
                    <a:pt x="1139" y="553"/>
                  </a:cubicBezTo>
                  <a:cubicBezTo>
                    <a:pt x="1246" y="553"/>
                    <a:pt x="1334" y="578"/>
                    <a:pt x="1406" y="628"/>
                  </a:cubicBezTo>
                  <a:cubicBezTo>
                    <a:pt x="1478" y="678"/>
                    <a:pt x="1532" y="751"/>
                    <a:pt x="1569" y="848"/>
                  </a:cubicBezTo>
                  <a:cubicBezTo>
                    <a:pt x="1606" y="945"/>
                    <a:pt x="1624" y="1064"/>
                    <a:pt x="1624" y="1204"/>
                  </a:cubicBezTo>
                  <a:cubicBezTo>
                    <a:pt x="1624" y="1344"/>
                    <a:pt x="1606" y="1462"/>
                    <a:pt x="1569" y="1558"/>
                  </a:cubicBezTo>
                  <a:close/>
                  <a:moveTo>
                    <a:pt x="1717" y="137"/>
                  </a:moveTo>
                  <a:cubicBezTo>
                    <a:pt x="1545" y="46"/>
                    <a:pt x="1352" y="0"/>
                    <a:pt x="1139" y="0"/>
                  </a:cubicBezTo>
                  <a:cubicBezTo>
                    <a:pt x="926" y="0"/>
                    <a:pt x="733" y="46"/>
                    <a:pt x="561" y="137"/>
                  </a:cubicBezTo>
                  <a:cubicBezTo>
                    <a:pt x="388" y="229"/>
                    <a:pt x="252" y="365"/>
                    <a:pt x="151" y="544"/>
                  </a:cubicBezTo>
                  <a:cubicBezTo>
                    <a:pt x="50" y="723"/>
                    <a:pt x="0" y="943"/>
                    <a:pt x="0" y="1204"/>
                  </a:cubicBezTo>
                  <a:cubicBezTo>
                    <a:pt x="0" y="1463"/>
                    <a:pt x="50" y="1682"/>
                    <a:pt x="151" y="1861"/>
                  </a:cubicBezTo>
                  <a:cubicBezTo>
                    <a:pt x="252" y="2040"/>
                    <a:pt x="388" y="2176"/>
                    <a:pt x="561" y="2268"/>
                  </a:cubicBezTo>
                  <a:cubicBezTo>
                    <a:pt x="731" y="2359"/>
                    <a:pt x="920" y="2405"/>
                    <a:pt x="1129" y="2406"/>
                  </a:cubicBezTo>
                  <a:lnTo>
                    <a:pt x="1139" y="2406"/>
                  </a:lnTo>
                  <a:lnTo>
                    <a:pt x="1149" y="2406"/>
                  </a:lnTo>
                  <a:cubicBezTo>
                    <a:pt x="1358" y="2405"/>
                    <a:pt x="1548" y="2359"/>
                    <a:pt x="1717" y="2269"/>
                  </a:cubicBezTo>
                  <a:cubicBezTo>
                    <a:pt x="1889" y="2177"/>
                    <a:pt x="2025" y="2042"/>
                    <a:pt x="2127" y="1863"/>
                  </a:cubicBezTo>
                  <a:cubicBezTo>
                    <a:pt x="2228" y="1684"/>
                    <a:pt x="2279" y="1465"/>
                    <a:pt x="2279" y="1204"/>
                  </a:cubicBezTo>
                  <a:cubicBezTo>
                    <a:pt x="2279" y="943"/>
                    <a:pt x="2228" y="723"/>
                    <a:pt x="2127" y="544"/>
                  </a:cubicBezTo>
                  <a:cubicBezTo>
                    <a:pt x="2025" y="365"/>
                    <a:pt x="1889" y="229"/>
                    <a:pt x="1717" y="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05476" y="3529013"/>
              <a:ext cx="793750" cy="868363"/>
            </a:xfrm>
            <a:custGeom>
              <a:avLst/>
              <a:gdLst/>
              <a:ahLst/>
              <a:cxnLst/>
              <a:rect l="l" t="t" r="r" b="b"/>
              <a:pathLst>
                <a:path w="2204" h="2406" extrusionOk="0">
                  <a:moveTo>
                    <a:pt x="1165" y="1519"/>
                  </a:moveTo>
                  <a:lnTo>
                    <a:pt x="1589" y="1519"/>
                  </a:lnTo>
                  <a:cubicBezTo>
                    <a:pt x="1587" y="1584"/>
                    <a:pt x="1572" y="1641"/>
                    <a:pt x="1542" y="1690"/>
                  </a:cubicBezTo>
                  <a:cubicBezTo>
                    <a:pt x="1510" y="1742"/>
                    <a:pt x="1462" y="1782"/>
                    <a:pt x="1397" y="1810"/>
                  </a:cubicBezTo>
                  <a:cubicBezTo>
                    <a:pt x="1332" y="1838"/>
                    <a:pt x="1252" y="1853"/>
                    <a:pt x="1155" y="1853"/>
                  </a:cubicBezTo>
                  <a:cubicBezTo>
                    <a:pt x="1045" y="1853"/>
                    <a:pt x="953" y="1827"/>
                    <a:pt x="880" y="1775"/>
                  </a:cubicBezTo>
                  <a:cubicBezTo>
                    <a:pt x="805" y="1723"/>
                    <a:pt x="750" y="1648"/>
                    <a:pt x="712" y="1551"/>
                  </a:cubicBezTo>
                  <a:cubicBezTo>
                    <a:pt x="674" y="1453"/>
                    <a:pt x="655" y="1336"/>
                    <a:pt x="655" y="1198"/>
                  </a:cubicBezTo>
                  <a:cubicBezTo>
                    <a:pt x="655" y="1063"/>
                    <a:pt x="675" y="947"/>
                    <a:pt x="714" y="851"/>
                  </a:cubicBezTo>
                  <a:cubicBezTo>
                    <a:pt x="753" y="754"/>
                    <a:pt x="811" y="681"/>
                    <a:pt x="887" y="630"/>
                  </a:cubicBezTo>
                  <a:cubicBezTo>
                    <a:pt x="962" y="579"/>
                    <a:pt x="1053" y="553"/>
                    <a:pt x="1159" y="553"/>
                  </a:cubicBezTo>
                  <a:cubicBezTo>
                    <a:pt x="1209" y="553"/>
                    <a:pt x="1255" y="559"/>
                    <a:pt x="1297" y="570"/>
                  </a:cubicBezTo>
                  <a:cubicBezTo>
                    <a:pt x="1338" y="581"/>
                    <a:pt x="1374" y="597"/>
                    <a:pt x="1407" y="619"/>
                  </a:cubicBezTo>
                  <a:cubicBezTo>
                    <a:pt x="1438" y="640"/>
                    <a:pt x="1465" y="667"/>
                    <a:pt x="1487" y="698"/>
                  </a:cubicBezTo>
                  <a:cubicBezTo>
                    <a:pt x="1508" y="729"/>
                    <a:pt x="1524" y="765"/>
                    <a:pt x="1533" y="805"/>
                  </a:cubicBezTo>
                  <a:lnTo>
                    <a:pt x="2175" y="805"/>
                  </a:lnTo>
                  <a:cubicBezTo>
                    <a:pt x="2163" y="688"/>
                    <a:pt x="2128" y="580"/>
                    <a:pt x="2072" y="482"/>
                  </a:cubicBezTo>
                  <a:cubicBezTo>
                    <a:pt x="2016" y="384"/>
                    <a:pt x="1942" y="298"/>
                    <a:pt x="1849" y="226"/>
                  </a:cubicBezTo>
                  <a:cubicBezTo>
                    <a:pt x="1757" y="154"/>
                    <a:pt x="1651" y="98"/>
                    <a:pt x="1532" y="59"/>
                  </a:cubicBezTo>
                  <a:cubicBezTo>
                    <a:pt x="1413" y="19"/>
                    <a:pt x="1285" y="0"/>
                    <a:pt x="1146" y="0"/>
                  </a:cubicBezTo>
                  <a:cubicBezTo>
                    <a:pt x="935" y="0"/>
                    <a:pt x="743" y="47"/>
                    <a:pt x="570" y="140"/>
                  </a:cubicBezTo>
                  <a:cubicBezTo>
                    <a:pt x="397" y="234"/>
                    <a:pt x="259" y="371"/>
                    <a:pt x="155" y="551"/>
                  </a:cubicBezTo>
                  <a:cubicBezTo>
                    <a:pt x="52" y="731"/>
                    <a:pt x="0" y="950"/>
                    <a:pt x="0" y="1208"/>
                  </a:cubicBezTo>
                  <a:cubicBezTo>
                    <a:pt x="0" y="1454"/>
                    <a:pt x="49" y="1667"/>
                    <a:pt x="145" y="1846"/>
                  </a:cubicBezTo>
                  <a:cubicBezTo>
                    <a:pt x="242" y="2026"/>
                    <a:pt x="376" y="2164"/>
                    <a:pt x="549" y="2261"/>
                  </a:cubicBezTo>
                  <a:cubicBezTo>
                    <a:pt x="719" y="2356"/>
                    <a:pt x="915" y="2405"/>
                    <a:pt x="1139" y="2406"/>
                  </a:cubicBezTo>
                  <a:lnTo>
                    <a:pt x="1149" y="2406"/>
                  </a:lnTo>
                  <a:lnTo>
                    <a:pt x="1159" y="2406"/>
                  </a:lnTo>
                  <a:cubicBezTo>
                    <a:pt x="1360" y="2405"/>
                    <a:pt x="1538" y="2365"/>
                    <a:pt x="1694" y="2286"/>
                  </a:cubicBezTo>
                  <a:cubicBezTo>
                    <a:pt x="1853" y="2206"/>
                    <a:pt x="1978" y="2090"/>
                    <a:pt x="2068" y="1938"/>
                  </a:cubicBezTo>
                  <a:cubicBezTo>
                    <a:pt x="2159" y="1787"/>
                    <a:pt x="2204" y="1604"/>
                    <a:pt x="2204" y="1390"/>
                  </a:cubicBezTo>
                  <a:lnTo>
                    <a:pt x="2204" y="1066"/>
                  </a:lnTo>
                  <a:lnTo>
                    <a:pt x="1165" y="1066"/>
                  </a:lnTo>
                  <a:lnTo>
                    <a:pt x="1165" y="15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578601" y="3541713"/>
              <a:ext cx="228600" cy="8445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865938" y="3541713"/>
              <a:ext cx="733425" cy="844550"/>
            </a:xfrm>
            <a:custGeom>
              <a:avLst/>
              <a:gdLst/>
              <a:ahLst/>
              <a:cxnLst/>
              <a:rect l="l" t="t" r="r" b="b"/>
              <a:pathLst>
                <a:path w="2037" h="2344" extrusionOk="0">
                  <a:moveTo>
                    <a:pt x="0" y="513"/>
                  </a:moveTo>
                  <a:lnTo>
                    <a:pt x="705" y="513"/>
                  </a:lnTo>
                  <a:lnTo>
                    <a:pt x="705" y="2344"/>
                  </a:lnTo>
                  <a:lnTo>
                    <a:pt x="1332" y="2344"/>
                  </a:lnTo>
                  <a:lnTo>
                    <a:pt x="1332" y="513"/>
                  </a:lnTo>
                  <a:lnTo>
                    <a:pt x="2037" y="513"/>
                  </a:lnTo>
                  <a:lnTo>
                    <a:pt x="2037" y="0"/>
                  </a:lnTo>
                  <a:lnTo>
                    <a:pt x="0" y="0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39" name="Google Shape;39;p2"/>
          <p:cNvCxnSpPr/>
          <p:nvPr/>
        </p:nvCxnSpPr>
        <p:spPr>
          <a:xfrm>
            <a:off x="380999" y="5616388"/>
            <a:ext cx="11438965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40;p2"/>
          <p:cNvCxnSpPr/>
          <p:nvPr/>
        </p:nvCxnSpPr>
        <p:spPr>
          <a:xfrm>
            <a:off x="9865659" y="5616000"/>
            <a:ext cx="0" cy="86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9530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>
  <p:cSld name="Otsikkodia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" descr="Kuva, joka sisältää kohteen lintu&#10;&#10;Kuvaus luotu automaattisest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99315" y="4276173"/>
            <a:ext cx="5392685" cy="2581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8151" y="3774775"/>
            <a:ext cx="4053849" cy="308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607859" cy="392147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"/>
          <p:cNvSpPr txBox="1">
            <a:spLocks noGrp="1"/>
          </p:cNvSpPr>
          <p:nvPr>
            <p:ph type="ctrTitle"/>
          </p:nvPr>
        </p:nvSpPr>
        <p:spPr>
          <a:xfrm>
            <a:off x="793374" y="1601975"/>
            <a:ext cx="10614213" cy="323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ter Tight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dt" idx="10"/>
          </p:nvPr>
        </p:nvSpPr>
        <p:spPr>
          <a:xfrm>
            <a:off x="1281952" y="6244292"/>
            <a:ext cx="13671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ftr" idx="11"/>
          </p:nvPr>
        </p:nvSpPr>
        <p:spPr>
          <a:xfrm>
            <a:off x="4038600" y="62442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672352" y="6244292"/>
            <a:ext cx="5378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10574336" y="6256804"/>
            <a:ext cx="1289051" cy="318800"/>
            <a:chOff x="2181226" y="2460626"/>
            <a:chExt cx="7831137" cy="1936750"/>
          </a:xfrm>
        </p:grpSpPr>
        <p:sp>
          <p:nvSpPr>
            <p:cNvPr id="50" name="Google Shape;50;p3"/>
            <p:cNvSpPr/>
            <p:nvPr/>
          </p:nvSpPr>
          <p:spPr>
            <a:xfrm>
              <a:off x="2181226" y="2470151"/>
              <a:ext cx="763588" cy="842963"/>
            </a:xfrm>
            <a:custGeom>
              <a:avLst/>
              <a:gdLst/>
              <a:ahLst/>
              <a:cxnLst/>
              <a:rect l="l" t="t" r="r" b="b"/>
              <a:pathLst>
                <a:path w="2121" h="2336" extrusionOk="0">
                  <a:moveTo>
                    <a:pt x="0" y="0"/>
                  </a:moveTo>
                  <a:lnTo>
                    <a:pt x="0" y="2336"/>
                  </a:lnTo>
                  <a:lnTo>
                    <a:pt x="632" y="2336"/>
                  </a:lnTo>
                  <a:lnTo>
                    <a:pt x="632" y="1734"/>
                  </a:lnTo>
                  <a:lnTo>
                    <a:pt x="842" y="1461"/>
                  </a:lnTo>
                  <a:lnTo>
                    <a:pt x="1364" y="2336"/>
                  </a:lnTo>
                  <a:lnTo>
                    <a:pt x="2121" y="2336"/>
                  </a:lnTo>
                  <a:lnTo>
                    <a:pt x="1314" y="1041"/>
                  </a:lnTo>
                  <a:lnTo>
                    <a:pt x="2102" y="0"/>
                  </a:lnTo>
                  <a:lnTo>
                    <a:pt x="1364" y="0"/>
                  </a:lnTo>
                  <a:lnTo>
                    <a:pt x="663" y="944"/>
                  </a:lnTo>
                  <a:lnTo>
                    <a:pt x="632" y="944"/>
                  </a:lnTo>
                  <a:lnTo>
                    <a:pt x="6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954338" y="2470151"/>
              <a:ext cx="869950" cy="842963"/>
            </a:xfrm>
            <a:custGeom>
              <a:avLst/>
              <a:gdLst/>
              <a:ahLst/>
              <a:cxnLst/>
              <a:rect l="l" t="t" r="r" b="b"/>
              <a:pathLst>
                <a:path w="2416" h="2336" extrusionOk="0">
                  <a:moveTo>
                    <a:pt x="1218" y="643"/>
                  </a:moveTo>
                  <a:lnTo>
                    <a:pt x="1451" y="1414"/>
                  </a:lnTo>
                  <a:lnTo>
                    <a:pt x="965" y="1414"/>
                  </a:lnTo>
                  <a:lnTo>
                    <a:pt x="1199" y="643"/>
                  </a:lnTo>
                  <a:lnTo>
                    <a:pt x="1218" y="643"/>
                  </a:lnTo>
                  <a:close/>
                  <a:moveTo>
                    <a:pt x="822" y="1888"/>
                  </a:moveTo>
                  <a:lnTo>
                    <a:pt x="1595" y="1888"/>
                  </a:lnTo>
                  <a:lnTo>
                    <a:pt x="1731" y="2336"/>
                  </a:lnTo>
                  <a:lnTo>
                    <a:pt x="2416" y="2336"/>
                  </a:lnTo>
                  <a:lnTo>
                    <a:pt x="1642" y="0"/>
                  </a:lnTo>
                  <a:lnTo>
                    <a:pt x="774" y="0"/>
                  </a:lnTo>
                  <a:lnTo>
                    <a:pt x="0" y="2336"/>
                  </a:lnTo>
                  <a:lnTo>
                    <a:pt x="686" y="2336"/>
                  </a:lnTo>
                  <a:lnTo>
                    <a:pt x="822" y="18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883026" y="2470151"/>
              <a:ext cx="725488" cy="842963"/>
            </a:xfrm>
            <a:custGeom>
              <a:avLst/>
              <a:gdLst/>
              <a:ahLst/>
              <a:cxnLst/>
              <a:rect l="l" t="t" r="r" b="b"/>
              <a:pathLst>
                <a:path w="2014" h="2336" extrusionOk="0">
                  <a:moveTo>
                    <a:pt x="631" y="1110"/>
                  </a:moveTo>
                  <a:lnTo>
                    <a:pt x="647" y="1110"/>
                  </a:lnTo>
                  <a:lnTo>
                    <a:pt x="1488" y="2336"/>
                  </a:lnTo>
                  <a:lnTo>
                    <a:pt x="2014" y="2336"/>
                  </a:lnTo>
                  <a:lnTo>
                    <a:pt x="2014" y="0"/>
                  </a:lnTo>
                  <a:lnTo>
                    <a:pt x="1382" y="0"/>
                  </a:lnTo>
                  <a:lnTo>
                    <a:pt x="1382" y="1223"/>
                  </a:lnTo>
                  <a:lnTo>
                    <a:pt x="1363" y="1223"/>
                  </a:lnTo>
                  <a:lnTo>
                    <a:pt x="538" y="0"/>
                  </a:lnTo>
                  <a:lnTo>
                    <a:pt x="0" y="0"/>
                  </a:lnTo>
                  <a:lnTo>
                    <a:pt x="0" y="2336"/>
                  </a:lnTo>
                  <a:lnTo>
                    <a:pt x="631" y="2336"/>
                  </a:lnTo>
                  <a:lnTo>
                    <a:pt x="631" y="11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668838" y="2460626"/>
              <a:ext cx="708025" cy="866775"/>
            </a:xfrm>
            <a:custGeom>
              <a:avLst/>
              <a:gdLst/>
              <a:ahLst/>
              <a:cxnLst/>
              <a:rect l="l" t="t" r="r" b="b"/>
              <a:pathLst>
                <a:path w="1964" h="2403" extrusionOk="0">
                  <a:moveTo>
                    <a:pt x="1003" y="2403"/>
                  </a:moveTo>
                  <a:lnTo>
                    <a:pt x="1022" y="2403"/>
                  </a:lnTo>
                  <a:cubicBezTo>
                    <a:pt x="1217" y="2403"/>
                    <a:pt x="1384" y="2375"/>
                    <a:pt x="1523" y="2320"/>
                  </a:cubicBezTo>
                  <a:cubicBezTo>
                    <a:pt x="1665" y="2265"/>
                    <a:pt x="1774" y="2183"/>
                    <a:pt x="1850" y="2075"/>
                  </a:cubicBezTo>
                  <a:cubicBezTo>
                    <a:pt x="1926" y="1968"/>
                    <a:pt x="1964" y="1837"/>
                    <a:pt x="1964" y="1683"/>
                  </a:cubicBezTo>
                  <a:cubicBezTo>
                    <a:pt x="1964" y="1594"/>
                    <a:pt x="1950" y="1512"/>
                    <a:pt x="1922" y="1436"/>
                  </a:cubicBezTo>
                  <a:cubicBezTo>
                    <a:pt x="1894" y="1361"/>
                    <a:pt x="1851" y="1293"/>
                    <a:pt x="1792" y="1232"/>
                  </a:cubicBezTo>
                  <a:cubicBezTo>
                    <a:pt x="1732" y="1172"/>
                    <a:pt x="1656" y="1119"/>
                    <a:pt x="1563" y="1074"/>
                  </a:cubicBezTo>
                  <a:cubicBezTo>
                    <a:pt x="1470" y="1029"/>
                    <a:pt x="1359" y="993"/>
                    <a:pt x="1230" y="966"/>
                  </a:cubicBezTo>
                  <a:lnTo>
                    <a:pt x="1038" y="925"/>
                  </a:lnTo>
                  <a:cubicBezTo>
                    <a:pt x="965" y="909"/>
                    <a:pt x="905" y="891"/>
                    <a:pt x="858" y="871"/>
                  </a:cubicBezTo>
                  <a:cubicBezTo>
                    <a:pt x="812" y="850"/>
                    <a:pt x="778" y="826"/>
                    <a:pt x="756" y="798"/>
                  </a:cubicBezTo>
                  <a:cubicBezTo>
                    <a:pt x="734" y="771"/>
                    <a:pt x="724" y="738"/>
                    <a:pt x="724" y="702"/>
                  </a:cubicBezTo>
                  <a:cubicBezTo>
                    <a:pt x="724" y="667"/>
                    <a:pt x="733" y="636"/>
                    <a:pt x="754" y="609"/>
                  </a:cubicBezTo>
                  <a:cubicBezTo>
                    <a:pt x="773" y="582"/>
                    <a:pt x="805" y="560"/>
                    <a:pt x="846" y="545"/>
                  </a:cubicBezTo>
                  <a:cubicBezTo>
                    <a:pt x="888" y="530"/>
                    <a:pt x="942" y="522"/>
                    <a:pt x="1007" y="522"/>
                  </a:cubicBezTo>
                  <a:cubicBezTo>
                    <a:pt x="1110" y="522"/>
                    <a:pt x="1187" y="544"/>
                    <a:pt x="1238" y="586"/>
                  </a:cubicBezTo>
                  <a:cubicBezTo>
                    <a:pt x="1288" y="628"/>
                    <a:pt x="1316" y="688"/>
                    <a:pt x="1321" y="764"/>
                  </a:cubicBezTo>
                  <a:lnTo>
                    <a:pt x="1932" y="764"/>
                  </a:lnTo>
                  <a:cubicBezTo>
                    <a:pt x="1931" y="611"/>
                    <a:pt x="1893" y="477"/>
                    <a:pt x="1818" y="363"/>
                  </a:cubicBezTo>
                  <a:cubicBezTo>
                    <a:pt x="1743" y="248"/>
                    <a:pt x="1637" y="159"/>
                    <a:pt x="1498" y="95"/>
                  </a:cubicBezTo>
                  <a:cubicBezTo>
                    <a:pt x="1363" y="33"/>
                    <a:pt x="1202" y="1"/>
                    <a:pt x="1016" y="0"/>
                  </a:cubicBezTo>
                  <a:lnTo>
                    <a:pt x="998" y="0"/>
                  </a:lnTo>
                  <a:cubicBezTo>
                    <a:pt x="816" y="1"/>
                    <a:pt x="655" y="32"/>
                    <a:pt x="515" y="94"/>
                  </a:cubicBezTo>
                  <a:cubicBezTo>
                    <a:pt x="373" y="156"/>
                    <a:pt x="261" y="243"/>
                    <a:pt x="181" y="355"/>
                  </a:cubicBezTo>
                  <a:cubicBezTo>
                    <a:pt x="100" y="466"/>
                    <a:pt x="60" y="597"/>
                    <a:pt x="60" y="746"/>
                  </a:cubicBezTo>
                  <a:cubicBezTo>
                    <a:pt x="60" y="929"/>
                    <a:pt x="119" y="1074"/>
                    <a:pt x="238" y="1181"/>
                  </a:cubicBezTo>
                  <a:cubicBezTo>
                    <a:pt x="357" y="1287"/>
                    <a:pt x="520" y="1362"/>
                    <a:pt x="727" y="1406"/>
                  </a:cubicBezTo>
                  <a:lnTo>
                    <a:pt x="963" y="1457"/>
                  </a:lnTo>
                  <a:cubicBezTo>
                    <a:pt x="1050" y="1474"/>
                    <a:pt x="1119" y="1494"/>
                    <a:pt x="1171" y="1516"/>
                  </a:cubicBezTo>
                  <a:cubicBezTo>
                    <a:pt x="1222" y="1538"/>
                    <a:pt x="1259" y="1563"/>
                    <a:pt x="1281" y="1590"/>
                  </a:cubicBezTo>
                  <a:cubicBezTo>
                    <a:pt x="1304" y="1616"/>
                    <a:pt x="1315" y="1647"/>
                    <a:pt x="1315" y="1683"/>
                  </a:cubicBezTo>
                  <a:cubicBezTo>
                    <a:pt x="1315" y="1722"/>
                    <a:pt x="1303" y="1756"/>
                    <a:pt x="1280" y="1786"/>
                  </a:cubicBezTo>
                  <a:cubicBezTo>
                    <a:pt x="1256" y="1816"/>
                    <a:pt x="1221" y="1839"/>
                    <a:pt x="1175" y="1856"/>
                  </a:cubicBezTo>
                  <a:cubicBezTo>
                    <a:pt x="1129" y="1873"/>
                    <a:pt x="1072" y="1881"/>
                    <a:pt x="1004" y="1881"/>
                  </a:cubicBezTo>
                  <a:cubicBezTo>
                    <a:pt x="922" y="1881"/>
                    <a:pt x="852" y="1869"/>
                    <a:pt x="794" y="1844"/>
                  </a:cubicBezTo>
                  <a:cubicBezTo>
                    <a:pt x="735" y="1818"/>
                    <a:pt x="690" y="1781"/>
                    <a:pt x="658" y="1732"/>
                  </a:cubicBezTo>
                  <a:cubicBezTo>
                    <a:pt x="626" y="1682"/>
                    <a:pt x="608" y="1622"/>
                    <a:pt x="604" y="1551"/>
                  </a:cubicBezTo>
                  <a:lnTo>
                    <a:pt x="0" y="1551"/>
                  </a:lnTo>
                  <a:cubicBezTo>
                    <a:pt x="1" y="1747"/>
                    <a:pt x="43" y="1908"/>
                    <a:pt x="127" y="2034"/>
                  </a:cubicBezTo>
                  <a:cubicBezTo>
                    <a:pt x="211" y="2160"/>
                    <a:pt x="329" y="2253"/>
                    <a:pt x="480" y="2313"/>
                  </a:cubicBezTo>
                  <a:cubicBezTo>
                    <a:pt x="630" y="2372"/>
                    <a:pt x="804" y="2402"/>
                    <a:pt x="1003" y="2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375276" y="2471738"/>
              <a:ext cx="871538" cy="846138"/>
            </a:xfrm>
            <a:custGeom>
              <a:avLst/>
              <a:gdLst/>
              <a:ahLst/>
              <a:cxnLst/>
              <a:rect l="l" t="t" r="r" b="b"/>
              <a:pathLst>
                <a:path w="2418" h="2343" extrusionOk="0">
                  <a:moveTo>
                    <a:pt x="1219" y="644"/>
                  </a:moveTo>
                  <a:lnTo>
                    <a:pt x="1452" y="1418"/>
                  </a:lnTo>
                  <a:lnTo>
                    <a:pt x="966" y="1418"/>
                  </a:lnTo>
                  <a:lnTo>
                    <a:pt x="1200" y="644"/>
                  </a:lnTo>
                  <a:lnTo>
                    <a:pt x="1219" y="644"/>
                  </a:lnTo>
                  <a:close/>
                  <a:moveTo>
                    <a:pt x="687" y="2343"/>
                  </a:moveTo>
                  <a:lnTo>
                    <a:pt x="822" y="1893"/>
                  </a:lnTo>
                  <a:lnTo>
                    <a:pt x="1596" y="1893"/>
                  </a:lnTo>
                  <a:lnTo>
                    <a:pt x="1732" y="2343"/>
                  </a:lnTo>
                  <a:lnTo>
                    <a:pt x="2418" y="2343"/>
                  </a:lnTo>
                  <a:lnTo>
                    <a:pt x="1644" y="0"/>
                  </a:lnTo>
                  <a:lnTo>
                    <a:pt x="775" y="0"/>
                  </a:lnTo>
                  <a:lnTo>
                    <a:pt x="0" y="2343"/>
                  </a:lnTo>
                  <a:lnTo>
                    <a:pt x="687" y="23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299201" y="2471738"/>
              <a:ext cx="569913" cy="846138"/>
            </a:xfrm>
            <a:custGeom>
              <a:avLst/>
              <a:gdLst/>
              <a:ahLst/>
              <a:cxnLst/>
              <a:rect l="l" t="t" r="r" b="b"/>
              <a:pathLst>
                <a:path w="1583" h="2343" extrusionOk="0">
                  <a:moveTo>
                    <a:pt x="1583" y="1830"/>
                  </a:moveTo>
                  <a:lnTo>
                    <a:pt x="635" y="183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583" y="2343"/>
                  </a:lnTo>
                  <a:lnTo>
                    <a:pt x="1583" y="18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935788" y="2471738"/>
              <a:ext cx="569913" cy="846138"/>
            </a:xfrm>
            <a:custGeom>
              <a:avLst/>
              <a:gdLst/>
              <a:ahLst/>
              <a:cxnLst/>
              <a:rect l="l" t="t" r="r" b="b"/>
              <a:pathLst>
                <a:path w="1582" h="2343" extrusionOk="0">
                  <a:moveTo>
                    <a:pt x="1582" y="1830"/>
                  </a:moveTo>
                  <a:lnTo>
                    <a:pt x="635" y="183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582" y="2343"/>
                  </a:lnTo>
                  <a:lnTo>
                    <a:pt x="1582" y="18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570788" y="2471738"/>
              <a:ext cx="230188" cy="84613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861301" y="2460626"/>
              <a:ext cx="706438" cy="866775"/>
            </a:xfrm>
            <a:custGeom>
              <a:avLst/>
              <a:gdLst/>
              <a:ahLst/>
              <a:cxnLst/>
              <a:rect l="l" t="t" r="r" b="b"/>
              <a:pathLst>
                <a:path w="1964" h="2403" extrusionOk="0">
                  <a:moveTo>
                    <a:pt x="1791" y="1232"/>
                  </a:moveTo>
                  <a:cubicBezTo>
                    <a:pt x="1732" y="1172"/>
                    <a:pt x="1656" y="1119"/>
                    <a:pt x="1563" y="1074"/>
                  </a:cubicBezTo>
                  <a:cubicBezTo>
                    <a:pt x="1470" y="1029"/>
                    <a:pt x="1359" y="993"/>
                    <a:pt x="1230" y="966"/>
                  </a:cubicBezTo>
                  <a:lnTo>
                    <a:pt x="1038" y="925"/>
                  </a:lnTo>
                  <a:cubicBezTo>
                    <a:pt x="965" y="909"/>
                    <a:pt x="905" y="891"/>
                    <a:pt x="858" y="871"/>
                  </a:cubicBezTo>
                  <a:cubicBezTo>
                    <a:pt x="811" y="850"/>
                    <a:pt x="777" y="826"/>
                    <a:pt x="756" y="798"/>
                  </a:cubicBezTo>
                  <a:cubicBezTo>
                    <a:pt x="734" y="771"/>
                    <a:pt x="724" y="738"/>
                    <a:pt x="724" y="702"/>
                  </a:cubicBezTo>
                  <a:cubicBezTo>
                    <a:pt x="724" y="667"/>
                    <a:pt x="734" y="636"/>
                    <a:pt x="754" y="609"/>
                  </a:cubicBezTo>
                  <a:cubicBezTo>
                    <a:pt x="773" y="582"/>
                    <a:pt x="804" y="560"/>
                    <a:pt x="846" y="545"/>
                  </a:cubicBezTo>
                  <a:cubicBezTo>
                    <a:pt x="888" y="530"/>
                    <a:pt x="942" y="522"/>
                    <a:pt x="1007" y="522"/>
                  </a:cubicBezTo>
                  <a:cubicBezTo>
                    <a:pt x="1110" y="522"/>
                    <a:pt x="1187" y="544"/>
                    <a:pt x="1237" y="586"/>
                  </a:cubicBezTo>
                  <a:cubicBezTo>
                    <a:pt x="1288" y="628"/>
                    <a:pt x="1316" y="688"/>
                    <a:pt x="1322" y="764"/>
                  </a:cubicBezTo>
                  <a:lnTo>
                    <a:pt x="1932" y="764"/>
                  </a:lnTo>
                  <a:cubicBezTo>
                    <a:pt x="1931" y="611"/>
                    <a:pt x="1893" y="477"/>
                    <a:pt x="1818" y="363"/>
                  </a:cubicBezTo>
                  <a:cubicBezTo>
                    <a:pt x="1743" y="248"/>
                    <a:pt x="1637" y="159"/>
                    <a:pt x="1499" y="95"/>
                  </a:cubicBezTo>
                  <a:cubicBezTo>
                    <a:pt x="1363" y="33"/>
                    <a:pt x="1202" y="1"/>
                    <a:pt x="1016" y="0"/>
                  </a:cubicBezTo>
                  <a:lnTo>
                    <a:pt x="1007" y="0"/>
                  </a:lnTo>
                  <a:lnTo>
                    <a:pt x="998" y="0"/>
                  </a:lnTo>
                  <a:cubicBezTo>
                    <a:pt x="816" y="1"/>
                    <a:pt x="655" y="32"/>
                    <a:pt x="515" y="94"/>
                  </a:cubicBezTo>
                  <a:cubicBezTo>
                    <a:pt x="373" y="156"/>
                    <a:pt x="262" y="243"/>
                    <a:pt x="181" y="355"/>
                  </a:cubicBezTo>
                  <a:cubicBezTo>
                    <a:pt x="100" y="466"/>
                    <a:pt x="60" y="597"/>
                    <a:pt x="60" y="746"/>
                  </a:cubicBezTo>
                  <a:cubicBezTo>
                    <a:pt x="60" y="929"/>
                    <a:pt x="119" y="1074"/>
                    <a:pt x="238" y="1181"/>
                  </a:cubicBezTo>
                  <a:cubicBezTo>
                    <a:pt x="357" y="1287"/>
                    <a:pt x="520" y="1362"/>
                    <a:pt x="727" y="1406"/>
                  </a:cubicBezTo>
                  <a:lnTo>
                    <a:pt x="963" y="1457"/>
                  </a:lnTo>
                  <a:cubicBezTo>
                    <a:pt x="1050" y="1474"/>
                    <a:pt x="1119" y="1494"/>
                    <a:pt x="1171" y="1516"/>
                  </a:cubicBezTo>
                  <a:cubicBezTo>
                    <a:pt x="1222" y="1538"/>
                    <a:pt x="1259" y="1563"/>
                    <a:pt x="1282" y="1589"/>
                  </a:cubicBezTo>
                  <a:cubicBezTo>
                    <a:pt x="1304" y="1616"/>
                    <a:pt x="1315" y="1647"/>
                    <a:pt x="1315" y="1683"/>
                  </a:cubicBezTo>
                  <a:cubicBezTo>
                    <a:pt x="1315" y="1722"/>
                    <a:pt x="1304" y="1756"/>
                    <a:pt x="1280" y="1786"/>
                  </a:cubicBezTo>
                  <a:cubicBezTo>
                    <a:pt x="1256" y="1816"/>
                    <a:pt x="1221" y="1839"/>
                    <a:pt x="1175" y="1856"/>
                  </a:cubicBezTo>
                  <a:cubicBezTo>
                    <a:pt x="1129" y="1873"/>
                    <a:pt x="1072" y="1881"/>
                    <a:pt x="1004" y="1881"/>
                  </a:cubicBezTo>
                  <a:cubicBezTo>
                    <a:pt x="922" y="1881"/>
                    <a:pt x="852" y="1869"/>
                    <a:pt x="794" y="1844"/>
                  </a:cubicBezTo>
                  <a:cubicBezTo>
                    <a:pt x="735" y="1818"/>
                    <a:pt x="690" y="1781"/>
                    <a:pt x="658" y="1732"/>
                  </a:cubicBezTo>
                  <a:cubicBezTo>
                    <a:pt x="626" y="1683"/>
                    <a:pt x="608" y="1622"/>
                    <a:pt x="604" y="1551"/>
                  </a:cubicBezTo>
                  <a:lnTo>
                    <a:pt x="0" y="1551"/>
                  </a:lnTo>
                  <a:cubicBezTo>
                    <a:pt x="1" y="1747"/>
                    <a:pt x="43" y="1908"/>
                    <a:pt x="127" y="2034"/>
                  </a:cubicBezTo>
                  <a:cubicBezTo>
                    <a:pt x="211" y="2160"/>
                    <a:pt x="329" y="2253"/>
                    <a:pt x="481" y="2313"/>
                  </a:cubicBezTo>
                  <a:cubicBezTo>
                    <a:pt x="632" y="2373"/>
                    <a:pt x="810" y="2403"/>
                    <a:pt x="1013" y="2403"/>
                  </a:cubicBezTo>
                  <a:cubicBezTo>
                    <a:pt x="1212" y="2403"/>
                    <a:pt x="1382" y="2376"/>
                    <a:pt x="1523" y="2320"/>
                  </a:cubicBezTo>
                  <a:cubicBezTo>
                    <a:pt x="1665" y="2265"/>
                    <a:pt x="1774" y="2183"/>
                    <a:pt x="1849" y="2075"/>
                  </a:cubicBezTo>
                  <a:cubicBezTo>
                    <a:pt x="1926" y="1968"/>
                    <a:pt x="1964" y="1837"/>
                    <a:pt x="1964" y="1683"/>
                  </a:cubicBezTo>
                  <a:cubicBezTo>
                    <a:pt x="1964" y="1594"/>
                    <a:pt x="1950" y="1512"/>
                    <a:pt x="1922" y="1436"/>
                  </a:cubicBezTo>
                  <a:cubicBezTo>
                    <a:pt x="1894" y="1361"/>
                    <a:pt x="1851" y="1293"/>
                    <a:pt x="1791" y="1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628063" y="2471738"/>
              <a:ext cx="609600" cy="846138"/>
            </a:xfrm>
            <a:custGeom>
              <a:avLst/>
              <a:gdLst/>
              <a:ahLst/>
              <a:cxnLst/>
              <a:rect l="l" t="t" r="r" b="b"/>
              <a:pathLst>
                <a:path w="1690" h="2343" extrusionOk="0">
                  <a:moveTo>
                    <a:pt x="0" y="2343"/>
                  </a:moveTo>
                  <a:lnTo>
                    <a:pt x="1684" y="2343"/>
                  </a:lnTo>
                  <a:lnTo>
                    <a:pt x="1684" y="1830"/>
                  </a:lnTo>
                  <a:lnTo>
                    <a:pt x="636" y="1830"/>
                  </a:lnTo>
                  <a:lnTo>
                    <a:pt x="636" y="1409"/>
                  </a:lnTo>
                  <a:lnTo>
                    <a:pt x="1602" y="1409"/>
                  </a:lnTo>
                  <a:lnTo>
                    <a:pt x="1602" y="909"/>
                  </a:lnTo>
                  <a:lnTo>
                    <a:pt x="636" y="909"/>
                  </a:lnTo>
                  <a:lnTo>
                    <a:pt x="636" y="512"/>
                  </a:lnTo>
                  <a:lnTo>
                    <a:pt x="1690" y="512"/>
                  </a:lnTo>
                  <a:lnTo>
                    <a:pt x="1690" y="0"/>
                  </a:lnTo>
                  <a:lnTo>
                    <a:pt x="0" y="0"/>
                  </a:lnTo>
                  <a:lnTo>
                    <a:pt x="0" y="23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9301163" y="2471738"/>
              <a:ext cx="711200" cy="846138"/>
            </a:xfrm>
            <a:custGeom>
              <a:avLst/>
              <a:gdLst/>
              <a:ahLst/>
              <a:cxnLst/>
              <a:rect l="l" t="t" r="r" b="b"/>
              <a:pathLst>
                <a:path w="1975" h="2343" extrusionOk="0">
                  <a:moveTo>
                    <a:pt x="0" y="0"/>
                  </a:moveTo>
                  <a:lnTo>
                    <a:pt x="0" y="512"/>
                  </a:lnTo>
                  <a:lnTo>
                    <a:pt x="705" y="512"/>
                  </a:lnTo>
                  <a:lnTo>
                    <a:pt x="705" y="2343"/>
                  </a:lnTo>
                  <a:lnTo>
                    <a:pt x="1331" y="2343"/>
                  </a:lnTo>
                  <a:lnTo>
                    <a:pt x="1331" y="512"/>
                  </a:lnTo>
                  <a:lnTo>
                    <a:pt x="1975" y="512"/>
                  </a:lnTo>
                  <a:lnTo>
                    <a:pt x="1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181226" y="3541713"/>
              <a:ext cx="744538" cy="844550"/>
            </a:xfrm>
            <a:custGeom>
              <a:avLst/>
              <a:gdLst/>
              <a:ahLst/>
              <a:cxnLst/>
              <a:rect l="l" t="t" r="r" b="b"/>
              <a:pathLst>
                <a:path w="2068" h="2344" extrusionOk="0">
                  <a:moveTo>
                    <a:pt x="1364" y="1555"/>
                  </a:moveTo>
                  <a:cubicBezTo>
                    <a:pt x="1321" y="1647"/>
                    <a:pt x="1258" y="1711"/>
                    <a:pt x="1177" y="1748"/>
                  </a:cubicBezTo>
                  <a:cubicBezTo>
                    <a:pt x="1094" y="1784"/>
                    <a:pt x="995" y="1803"/>
                    <a:pt x="878" y="1803"/>
                  </a:cubicBezTo>
                  <a:lnTo>
                    <a:pt x="636" y="1803"/>
                  </a:lnTo>
                  <a:lnTo>
                    <a:pt x="636" y="541"/>
                  </a:lnTo>
                  <a:lnTo>
                    <a:pt x="859" y="541"/>
                  </a:lnTo>
                  <a:cubicBezTo>
                    <a:pt x="982" y="541"/>
                    <a:pt x="1086" y="560"/>
                    <a:pt x="1171" y="597"/>
                  </a:cubicBezTo>
                  <a:cubicBezTo>
                    <a:pt x="1256" y="634"/>
                    <a:pt x="1320" y="699"/>
                    <a:pt x="1364" y="790"/>
                  </a:cubicBezTo>
                  <a:cubicBezTo>
                    <a:pt x="1407" y="882"/>
                    <a:pt x="1429" y="1010"/>
                    <a:pt x="1429" y="1173"/>
                  </a:cubicBezTo>
                  <a:cubicBezTo>
                    <a:pt x="1429" y="1336"/>
                    <a:pt x="1407" y="1463"/>
                    <a:pt x="1364" y="1555"/>
                  </a:cubicBezTo>
                  <a:close/>
                  <a:moveTo>
                    <a:pt x="1519" y="141"/>
                  </a:moveTo>
                  <a:cubicBezTo>
                    <a:pt x="1343" y="47"/>
                    <a:pt x="1135" y="0"/>
                    <a:pt x="894" y="0"/>
                  </a:cubicBezTo>
                  <a:lnTo>
                    <a:pt x="636" y="0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261" y="2344"/>
                  </a:lnTo>
                  <a:lnTo>
                    <a:pt x="636" y="2344"/>
                  </a:lnTo>
                  <a:lnTo>
                    <a:pt x="903" y="2344"/>
                  </a:lnTo>
                  <a:cubicBezTo>
                    <a:pt x="1141" y="2344"/>
                    <a:pt x="1348" y="2297"/>
                    <a:pt x="1522" y="2204"/>
                  </a:cubicBezTo>
                  <a:cubicBezTo>
                    <a:pt x="1696" y="2110"/>
                    <a:pt x="1830" y="1976"/>
                    <a:pt x="1926" y="1801"/>
                  </a:cubicBezTo>
                  <a:cubicBezTo>
                    <a:pt x="2020" y="1626"/>
                    <a:pt x="2068" y="1417"/>
                    <a:pt x="2068" y="1173"/>
                  </a:cubicBezTo>
                  <a:cubicBezTo>
                    <a:pt x="2068" y="929"/>
                    <a:pt x="2020" y="719"/>
                    <a:pt x="1925" y="544"/>
                  </a:cubicBezTo>
                  <a:cubicBezTo>
                    <a:pt x="1829" y="369"/>
                    <a:pt x="1694" y="235"/>
                    <a:pt x="1519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003551" y="3541713"/>
              <a:ext cx="228600" cy="8445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286126" y="3541713"/>
              <a:ext cx="869950" cy="844550"/>
            </a:xfrm>
            <a:custGeom>
              <a:avLst/>
              <a:gdLst/>
              <a:ahLst/>
              <a:cxnLst/>
              <a:rect l="l" t="t" r="r" b="b"/>
              <a:pathLst>
                <a:path w="2417" h="2344" extrusionOk="0">
                  <a:moveTo>
                    <a:pt x="965" y="1419"/>
                  </a:moveTo>
                  <a:lnTo>
                    <a:pt x="1199" y="645"/>
                  </a:lnTo>
                  <a:lnTo>
                    <a:pt x="1218" y="645"/>
                  </a:lnTo>
                  <a:lnTo>
                    <a:pt x="1452" y="1419"/>
                  </a:lnTo>
                  <a:lnTo>
                    <a:pt x="965" y="1419"/>
                  </a:lnTo>
                  <a:close/>
                  <a:moveTo>
                    <a:pt x="774" y="0"/>
                  </a:moveTo>
                  <a:lnTo>
                    <a:pt x="0" y="2344"/>
                  </a:lnTo>
                  <a:lnTo>
                    <a:pt x="686" y="2344"/>
                  </a:lnTo>
                  <a:lnTo>
                    <a:pt x="822" y="1894"/>
                  </a:lnTo>
                  <a:lnTo>
                    <a:pt x="1595" y="1894"/>
                  </a:lnTo>
                  <a:lnTo>
                    <a:pt x="1731" y="2344"/>
                  </a:lnTo>
                  <a:lnTo>
                    <a:pt x="2417" y="2344"/>
                  </a:lnTo>
                  <a:lnTo>
                    <a:pt x="1643" y="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210051" y="3541713"/>
              <a:ext cx="569913" cy="844550"/>
            </a:xfrm>
            <a:custGeom>
              <a:avLst/>
              <a:gdLst/>
              <a:ahLst/>
              <a:cxnLst/>
              <a:rect l="l" t="t" r="r" b="b"/>
              <a:pathLst>
                <a:path w="1583" h="2344" extrusionOk="0">
                  <a:moveTo>
                    <a:pt x="636" y="0"/>
                  </a:moveTo>
                  <a:lnTo>
                    <a:pt x="0" y="0"/>
                  </a:lnTo>
                  <a:lnTo>
                    <a:pt x="0" y="2344"/>
                  </a:lnTo>
                  <a:lnTo>
                    <a:pt x="1583" y="2344"/>
                  </a:lnTo>
                  <a:lnTo>
                    <a:pt x="1583" y="1831"/>
                  </a:lnTo>
                  <a:lnTo>
                    <a:pt x="636" y="183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810126" y="3529013"/>
              <a:ext cx="820738" cy="868363"/>
            </a:xfrm>
            <a:custGeom>
              <a:avLst/>
              <a:gdLst/>
              <a:ahLst/>
              <a:cxnLst/>
              <a:rect l="l" t="t" r="r" b="b"/>
              <a:pathLst>
                <a:path w="2279" h="2406" extrusionOk="0">
                  <a:moveTo>
                    <a:pt x="1569" y="1558"/>
                  </a:moveTo>
                  <a:cubicBezTo>
                    <a:pt x="1532" y="1655"/>
                    <a:pt x="1478" y="1728"/>
                    <a:pt x="1406" y="1778"/>
                  </a:cubicBezTo>
                  <a:cubicBezTo>
                    <a:pt x="1334" y="1828"/>
                    <a:pt x="1246" y="1853"/>
                    <a:pt x="1139" y="1853"/>
                  </a:cubicBezTo>
                  <a:cubicBezTo>
                    <a:pt x="1034" y="1853"/>
                    <a:pt x="946" y="1828"/>
                    <a:pt x="874" y="1778"/>
                  </a:cubicBezTo>
                  <a:cubicBezTo>
                    <a:pt x="802" y="1728"/>
                    <a:pt x="748" y="1655"/>
                    <a:pt x="711" y="1558"/>
                  </a:cubicBezTo>
                  <a:cubicBezTo>
                    <a:pt x="673" y="1462"/>
                    <a:pt x="654" y="1344"/>
                    <a:pt x="654" y="1204"/>
                  </a:cubicBezTo>
                  <a:cubicBezTo>
                    <a:pt x="654" y="1064"/>
                    <a:pt x="673" y="945"/>
                    <a:pt x="711" y="848"/>
                  </a:cubicBezTo>
                  <a:cubicBezTo>
                    <a:pt x="748" y="751"/>
                    <a:pt x="802" y="678"/>
                    <a:pt x="874" y="628"/>
                  </a:cubicBezTo>
                  <a:cubicBezTo>
                    <a:pt x="946" y="578"/>
                    <a:pt x="1034" y="553"/>
                    <a:pt x="1139" y="553"/>
                  </a:cubicBezTo>
                  <a:cubicBezTo>
                    <a:pt x="1246" y="553"/>
                    <a:pt x="1334" y="578"/>
                    <a:pt x="1406" y="628"/>
                  </a:cubicBezTo>
                  <a:cubicBezTo>
                    <a:pt x="1478" y="678"/>
                    <a:pt x="1532" y="751"/>
                    <a:pt x="1569" y="848"/>
                  </a:cubicBezTo>
                  <a:cubicBezTo>
                    <a:pt x="1606" y="945"/>
                    <a:pt x="1624" y="1064"/>
                    <a:pt x="1624" y="1204"/>
                  </a:cubicBezTo>
                  <a:cubicBezTo>
                    <a:pt x="1624" y="1344"/>
                    <a:pt x="1606" y="1462"/>
                    <a:pt x="1569" y="1558"/>
                  </a:cubicBezTo>
                  <a:close/>
                  <a:moveTo>
                    <a:pt x="1717" y="137"/>
                  </a:moveTo>
                  <a:cubicBezTo>
                    <a:pt x="1545" y="46"/>
                    <a:pt x="1352" y="0"/>
                    <a:pt x="1139" y="0"/>
                  </a:cubicBezTo>
                  <a:cubicBezTo>
                    <a:pt x="926" y="0"/>
                    <a:pt x="733" y="46"/>
                    <a:pt x="561" y="137"/>
                  </a:cubicBezTo>
                  <a:cubicBezTo>
                    <a:pt x="388" y="229"/>
                    <a:pt x="252" y="365"/>
                    <a:pt x="151" y="544"/>
                  </a:cubicBezTo>
                  <a:cubicBezTo>
                    <a:pt x="50" y="723"/>
                    <a:pt x="0" y="943"/>
                    <a:pt x="0" y="1204"/>
                  </a:cubicBezTo>
                  <a:cubicBezTo>
                    <a:pt x="0" y="1463"/>
                    <a:pt x="50" y="1682"/>
                    <a:pt x="151" y="1861"/>
                  </a:cubicBezTo>
                  <a:cubicBezTo>
                    <a:pt x="252" y="2040"/>
                    <a:pt x="388" y="2176"/>
                    <a:pt x="561" y="2268"/>
                  </a:cubicBezTo>
                  <a:cubicBezTo>
                    <a:pt x="731" y="2359"/>
                    <a:pt x="920" y="2405"/>
                    <a:pt x="1129" y="2406"/>
                  </a:cubicBezTo>
                  <a:lnTo>
                    <a:pt x="1139" y="2406"/>
                  </a:lnTo>
                  <a:lnTo>
                    <a:pt x="1149" y="2406"/>
                  </a:lnTo>
                  <a:cubicBezTo>
                    <a:pt x="1358" y="2405"/>
                    <a:pt x="1548" y="2359"/>
                    <a:pt x="1717" y="2269"/>
                  </a:cubicBezTo>
                  <a:cubicBezTo>
                    <a:pt x="1889" y="2177"/>
                    <a:pt x="2025" y="2042"/>
                    <a:pt x="2127" y="1863"/>
                  </a:cubicBezTo>
                  <a:cubicBezTo>
                    <a:pt x="2228" y="1684"/>
                    <a:pt x="2279" y="1465"/>
                    <a:pt x="2279" y="1204"/>
                  </a:cubicBezTo>
                  <a:cubicBezTo>
                    <a:pt x="2279" y="943"/>
                    <a:pt x="2228" y="723"/>
                    <a:pt x="2127" y="544"/>
                  </a:cubicBezTo>
                  <a:cubicBezTo>
                    <a:pt x="2025" y="365"/>
                    <a:pt x="1889" y="229"/>
                    <a:pt x="1717" y="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705476" y="3529013"/>
              <a:ext cx="793750" cy="868363"/>
            </a:xfrm>
            <a:custGeom>
              <a:avLst/>
              <a:gdLst/>
              <a:ahLst/>
              <a:cxnLst/>
              <a:rect l="l" t="t" r="r" b="b"/>
              <a:pathLst>
                <a:path w="2204" h="2406" extrusionOk="0">
                  <a:moveTo>
                    <a:pt x="1165" y="1519"/>
                  </a:moveTo>
                  <a:lnTo>
                    <a:pt x="1589" y="1519"/>
                  </a:lnTo>
                  <a:cubicBezTo>
                    <a:pt x="1587" y="1584"/>
                    <a:pt x="1572" y="1641"/>
                    <a:pt x="1542" y="1690"/>
                  </a:cubicBezTo>
                  <a:cubicBezTo>
                    <a:pt x="1510" y="1742"/>
                    <a:pt x="1462" y="1782"/>
                    <a:pt x="1397" y="1810"/>
                  </a:cubicBezTo>
                  <a:cubicBezTo>
                    <a:pt x="1332" y="1838"/>
                    <a:pt x="1252" y="1853"/>
                    <a:pt x="1155" y="1853"/>
                  </a:cubicBezTo>
                  <a:cubicBezTo>
                    <a:pt x="1045" y="1853"/>
                    <a:pt x="953" y="1827"/>
                    <a:pt x="880" y="1775"/>
                  </a:cubicBezTo>
                  <a:cubicBezTo>
                    <a:pt x="805" y="1723"/>
                    <a:pt x="750" y="1648"/>
                    <a:pt x="712" y="1551"/>
                  </a:cubicBezTo>
                  <a:cubicBezTo>
                    <a:pt x="674" y="1453"/>
                    <a:pt x="655" y="1336"/>
                    <a:pt x="655" y="1198"/>
                  </a:cubicBezTo>
                  <a:cubicBezTo>
                    <a:pt x="655" y="1063"/>
                    <a:pt x="675" y="947"/>
                    <a:pt x="714" y="851"/>
                  </a:cubicBezTo>
                  <a:cubicBezTo>
                    <a:pt x="753" y="754"/>
                    <a:pt x="811" y="681"/>
                    <a:pt x="887" y="630"/>
                  </a:cubicBezTo>
                  <a:cubicBezTo>
                    <a:pt x="962" y="579"/>
                    <a:pt x="1053" y="553"/>
                    <a:pt x="1159" y="553"/>
                  </a:cubicBezTo>
                  <a:cubicBezTo>
                    <a:pt x="1209" y="553"/>
                    <a:pt x="1255" y="559"/>
                    <a:pt x="1297" y="570"/>
                  </a:cubicBezTo>
                  <a:cubicBezTo>
                    <a:pt x="1338" y="581"/>
                    <a:pt x="1374" y="597"/>
                    <a:pt x="1407" y="619"/>
                  </a:cubicBezTo>
                  <a:cubicBezTo>
                    <a:pt x="1438" y="640"/>
                    <a:pt x="1465" y="667"/>
                    <a:pt x="1487" y="698"/>
                  </a:cubicBezTo>
                  <a:cubicBezTo>
                    <a:pt x="1508" y="729"/>
                    <a:pt x="1524" y="765"/>
                    <a:pt x="1533" y="805"/>
                  </a:cubicBezTo>
                  <a:lnTo>
                    <a:pt x="2175" y="805"/>
                  </a:lnTo>
                  <a:cubicBezTo>
                    <a:pt x="2163" y="688"/>
                    <a:pt x="2128" y="580"/>
                    <a:pt x="2072" y="482"/>
                  </a:cubicBezTo>
                  <a:cubicBezTo>
                    <a:pt x="2016" y="384"/>
                    <a:pt x="1942" y="298"/>
                    <a:pt x="1849" y="226"/>
                  </a:cubicBezTo>
                  <a:cubicBezTo>
                    <a:pt x="1757" y="154"/>
                    <a:pt x="1651" y="98"/>
                    <a:pt x="1532" y="59"/>
                  </a:cubicBezTo>
                  <a:cubicBezTo>
                    <a:pt x="1413" y="19"/>
                    <a:pt x="1285" y="0"/>
                    <a:pt x="1146" y="0"/>
                  </a:cubicBezTo>
                  <a:cubicBezTo>
                    <a:pt x="935" y="0"/>
                    <a:pt x="743" y="47"/>
                    <a:pt x="570" y="140"/>
                  </a:cubicBezTo>
                  <a:cubicBezTo>
                    <a:pt x="397" y="234"/>
                    <a:pt x="259" y="371"/>
                    <a:pt x="155" y="551"/>
                  </a:cubicBezTo>
                  <a:cubicBezTo>
                    <a:pt x="52" y="731"/>
                    <a:pt x="0" y="950"/>
                    <a:pt x="0" y="1208"/>
                  </a:cubicBezTo>
                  <a:cubicBezTo>
                    <a:pt x="0" y="1454"/>
                    <a:pt x="49" y="1667"/>
                    <a:pt x="145" y="1846"/>
                  </a:cubicBezTo>
                  <a:cubicBezTo>
                    <a:pt x="242" y="2026"/>
                    <a:pt x="376" y="2164"/>
                    <a:pt x="549" y="2261"/>
                  </a:cubicBezTo>
                  <a:cubicBezTo>
                    <a:pt x="719" y="2356"/>
                    <a:pt x="915" y="2405"/>
                    <a:pt x="1139" y="2406"/>
                  </a:cubicBezTo>
                  <a:lnTo>
                    <a:pt x="1149" y="2406"/>
                  </a:lnTo>
                  <a:lnTo>
                    <a:pt x="1159" y="2406"/>
                  </a:lnTo>
                  <a:cubicBezTo>
                    <a:pt x="1360" y="2405"/>
                    <a:pt x="1538" y="2365"/>
                    <a:pt x="1694" y="2286"/>
                  </a:cubicBezTo>
                  <a:cubicBezTo>
                    <a:pt x="1853" y="2206"/>
                    <a:pt x="1978" y="2090"/>
                    <a:pt x="2068" y="1938"/>
                  </a:cubicBezTo>
                  <a:cubicBezTo>
                    <a:pt x="2159" y="1787"/>
                    <a:pt x="2204" y="1604"/>
                    <a:pt x="2204" y="1390"/>
                  </a:cubicBezTo>
                  <a:lnTo>
                    <a:pt x="2204" y="1066"/>
                  </a:lnTo>
                  <a:lnTo>
                    <a:pt x="1165" y="1066"/>
                  </a:lnTo>
                  <a:lnTo>
                    <a:pt x="1165" y="15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578601" y="3541713"/>
              <a:ext cx="228600" cy="8445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865938" y="3541713"/>
              <a:ext cx="733425" cy="844550"/>
            </a:xfrm>
            <a:custGeom>
              <a:avLst/>
              <a:gdLst/>
              <a:ahLst/>
              <a:cxnLst/>
              <a:rect l="l" t="t" r="r" b="b"/>
              <a:pathLst>
                <a:path w="2037" h="2344" extrusionOk="0">
                  <a:moveTo>
                    <a:pt x="0" y="513"/>
                  </a:moveTo>
                  <a:lnTo>
                    <a:pt x="705" y="513"/>
                  </a:lnTo>
                  <a:lnTo>
                    <a:pt x="705" y="2344"/>
                  </a:lnTo>
                  <a:lnTo>
                    <a:pt x="1332" y="2344"/>
                  </a:lnTo>
                  <a:lnTo>
                    <a:pt x="1332" y="513"/>
                  </a:lnTo>
                  <a:lnTo>
                    <a:pt x="2037" y="513"/>
                  </a:lnTo>
                  <a:lnTo>
                    <a:pt x="2037" y="0"/>
                  </a:lnTo>
                  <a:lnTo>
                    <a:pt x="0" y="0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69" name="Google Shape;69;p3"/>
          <p:cNvCxnSpPr/>
          <p:nvPr/>
        </p:nvCxnSpPr>
        <p:spPr>
          <a:xfrm>
            <a:off x="-1" y="5992906"/>
            <a:ext cx="121932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3"/>
          <p:cNvCxnSpPr/>
          <p:nvPr/>
        </p:nvCxnSpPr>
        <p:spPr>
          <a:xfrm>
            <a:off x="10251142" y="5995988"/>
            <a:ext cx="0" cy="86201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05740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(tumma pohja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6EDEAB3-EA17-477F-885E-3547B75F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7227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obj">
  <p:cSld name="Kaksi sisältökohdetta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672352" y="555812"/>
            <a:ext cx="10860741" cy="88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672353" y="1546412"/>
            <a:ext cx="4706469" cy="431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dt" idx="10"/>
          </p:nvPr>
        </p:nvSpPr>
        <p:spPr>
          <a:xfrm>
            <a:off x="1281952" y="6244292"/>
            <a:ext cx="13671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ftr" idx="11"/>
          </p:nvPr>
        </p:nvSpPr>
        <p:spPr>
          <a:xfrm>
            <a:off x="4038600" y="62442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sldNum" idx="12"/>
          </p:nvPr>
        </p:nvSpPr>
        <p:spPr>
          <a:xfrm>
            <a:off x="672352" y="6244292"/>
            <a:ext cx="5378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body" idx="2"/>
          </p:nvPr>
        </p:nvSpPr>
        <p:spPr>
          <a:xfrm>
            <a:off x="6826624" y="1546412"/>
            <a:ext cx="4706469" cy="431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8" name="Google Shape;78;p4"/>
          <p:cNvGrpSpPr/>
          <p:nvPr/>
        </p:nvGrpSpPr>
        <p:grpSpPr>
          <a:xfrm>
            <a:off x="10574336" y="6256804"/>
            <a:ext cx="1289051" cy="318800"/>
            <a:chOff x="2181226" y="2460626"/>
            <a:chExt cx="7831137" cy="1936750"/>
          </a:xfrm>
        </p:grpSpPr>
        <p:sp>
          <p:nvSpPr>
            <p:cNvPr id="79" name="Google Shape;79;p4"/>
            <p:cNvSpPr/>
            <p:nvPr/>
          </p:nvSpPr>
          <p:spPr>
            <a:xfrm>
              <a:off x="2181226" y="2470151"/>
              <a:ext cx="763588" cy="842963"/>
            </a:xfrm>
            <a:custGeom>
              <a:avLst/>
              <a:gdLst/>
              <a:ahLst/>
              <a:cxnLst/>
              <a:rect l="l" t="t" r="r" b="b"/>
              <a:pathLst>
                <a:path w="2121" h="2336" extrusionOk="0">
                  <a:moveTo>
                    <a:pt x="0" y="0"/>
                  </a:moveTo>
                  <a:lnTo>
                    <a:pt x="0" y="2336"/>
                  </a:lnTo>
                  <a:lnTo>
                    <a:pt x="632" y="2336"/>
                  </a:lnTo>
                  <a:lnTo>
                    <a:pt x="632" y="1734"/>
                  </a:lnTo>
                  <a:lnTo>
                    <a:pt x="842" y="1461"/>
                  </a:lnTo>
                  <a:lnTo>
                    <a:pt x="1364" y="2336"/>
                  </a:lnTo>
                  <a:lnTo>
                    <a:pt x="2121" y="2336"/>
                  </a:lnTo>
                  <a:lnTo>
                    <a:pt x="1314" y="1041"/>
                  </a:lnTo>
                  <a:lnTo>
                    <a:pt x="2102" y="0"/>
                  </a:lnTo>
                  <a:lnTo>
                    <a:pt x="1364" y="0"/>
                  </a:lnTo>
                  <a:lnTo>
                    <a:pt x="663" y="944"/>
                  </a:lnTo>
                  <a:lnTo>
                    <a:pt x="632" y="944"/>
                  </a:lnTo>
                  <a:lnTo>
                    <a:pt x="6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954338" y="2470151"/>
              <a:ext cx="869950" cy="842963"/>
            </a:xfrm>
            <a:custGeom>
              <a:avLst/>
              <a:gdLst/>
              <a:ahLst/>
              <a:cxnLst/>
              <a:rect l="l" t="t" r="r" b="b"/>
              <a:pathLst>
                <a:path w="2416" h="2336" extrusionOk="0">
                  <a:moveTo>
                    <a:pt x="1218" y="643"/>
                  </a:moveTo>
                  <a:lnTo>
                    <a:pt x="1451" y="1414"/>
                  </a:lnTo>
                  <a:lnTo>
                    <a:pt x="965" y="1414"/>
                  </a:lnTo>
                  <a:lnTo>
                    <a:pt x="1199" y="643"/>
                  </a:lnTo>
                  <a:lnTo>
                    <a:pt x="1218" y="643"/>
                  </a:lnTo>
                  <a:close/>
                  <a:moveTo>
                    <a:pt x="822" y="1888"/>
                  </a:moveTo>
                  <a:lnTo>
                    <a:pt x="1595" y="1888"/>
                  </a:lnTo>
                  <a:lnTo>
                    <a:pt x="1731" y="2336"/>
                  </a:lnTo>
                  <a:lnTo>
                    <a:pt x="2416" y="2336"/>
                  </a:lnTo>
                  <a:lnTo>
                    <a:pt x="1642" y="0"/>
                  </a:lnTo>
                  <a:lnTo>
                    <a:pt x="774" y="0"/>
                  </a:lnTo>
                  <a:lnTo>
                    <a:pt x="0" y="2336"/>
                  </a:lnTo>
                  <a:lnTo>
                    <a:pt x="686" y="2336"/>
                  </a:lnTo>
                  <a:lnTo>
                    <a:pt x="822" y="18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3883026" y="2470151"/>
              <a:ext cx="725488" cy="842963"/>
            </a:xfrm>
            <a:custGeom>
              <a:avLst/>
              <a:gdLst/>
              <a:ahLst/>
              <a:cxnLst/>
              <a:rect l="l" t="t" r="r" b="b"/>
              <a:pathLst>
                <a:path w="2014" h="2336" extrusionOk="0">
                  <a:moveTo>
                    <a:pt x="631" y="1110"/>
                  </a:moveTo>
                  <a:lnTo>
                    <a:pt x="647" y="1110"/>
                  </a:lnTo>
                  <a:lnTo>
                    <a:pt x="1488" y="2336"/>
                  </a:lnTo>
                  <a:lnTo>
                    <a:pt x="2014" y="2336"/>
                  </a:lnTo>
                  <a:lnTo>
                    <a:pt x="2014" y="0"/>
                  </a:lnTo>
                  <a:lnTo>
                    <a:pt x="1382" y="0"/>
                  </a:lnTo>
                  <a:lnTo>
                    <a:pt x="1382" y="1223"/>
                  </a:lnTo>
                  <a:lnTo>
                    <a:pt x="1363" y="1223"/>
                  </a:lnTo>
                  <a:lnTo>
                    <a:pt x="538" y="0"/>
                  </a:lnTo>
                  <a:lnTo>
                    <a:pt x="0" y="0"/>
                  </a:lnTo>
                  <a:lnTo>
                    <a:pt x="0" y="2336"/>
                  </a:lnTo>
                  <a:lnTo>
                    <a:pt x="631" y="2336"/>
                  </a:lnTo>
                  <a:lnTo>
                    <a:pt x="631" y="11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4668838" y="2460626"/>
              <a:ext cx="708025" cy="866775"/>
            </a:xfrm>
            <a:custGeom>
              <a:avLst/>
              <a:gdLst/>
              <a:ahLst/>
              <a:cxnLst/>
              <a:rect l="l" t="t" r="r" b="b"/>
              <a:pathLst>
                <a:path w="1964" h="2403" extrusionOk="0">
                  <a:moveTo>
                    <a:pt x="1003" y="2403"/>
                  </a:moveTo>
                  <a:lnTo>
                    <a:pt x="1022" y="2403"/>
                  </a:lnTo>
                  <a:cubicBezTo>
                    <a:pt x="1217" y="2403"/>
                    <a:pt x="1384" y="2375"/>
                    <a:pt x="1523" y="2320"/>
                  </a:cubicBezTo>
                  <a:cubicBezTo>
                    <a:pt x="1665" y="2265"/>
                    <a:pt x="1774" y="2183"/>
                    <a:pt x="1850" y="2075"/>
                  </a:cubicBezTo>
                  <a:cubicBezTo>
                    <a:pt x="1926" y="1968"/>
                    <a:pt x="1964" y="1837"/>
                    <a:pt x="1964" y="1683"/>
                  </a:cubicBezTo>
                  <a:cubicBezTo>
                    <a:pt x="1964" y="1594"/>
                    <a:pt x="1950" y="1512"/>
                    <a:pt x="1922" y="1436"/>
                  </a:cubicBezTo>
                  <a:cubicBezTo>
                    <a:pt x="1894" y="1361"/>
                    <a:pt x="1851" y="1293"/>
                    <a:pt x="1792" y="1232"/>
                  </a:cubicBezTo>
                  <a:cubicBezTo>
                    <a:pt x="1732" y="1172"/>
                    <a:pt x="1656" y="1119"/>
                    <a:pt x="1563" y="1074"/>
                  </a:cubicBezTo>
                  <a:cubicBezTo>
                    <a:pt x="1470" y="1029"/>
                    <a:pt x="1359" y="993"/>
                    <a:pt x="1230" y="966"/>
                  </a:cubicBezTo>
                  <a:lnTo>
                    <a:pt x="1038" y="925"/>
                  </a:lnTo>
                  <a:cubicBezTo>
                    <a:pt x="965" y="909"/>
                    <a:pt x="905" y="891"/>
                    <a:pt x="858" y="871"/>
                  </a:cubicBezTo>
                  <a:cubicBezTo>
                    <a:pt x="812" y="850"/>
                    <a:pt x="778" y="826"/>
                    <a:pt x="756" y="798"/>
                  </a:cubicBezTo>
                  <a:cubicBezTo>
                    <a:pt x="734" y="771"/>
                    <a:pt x="724" y="738"/>
                    <a:pt x="724" y="702"/>
                  </a:cubicBezTo>
                  <a:cubicBezTo>
                    <a:pt x="724" y="667"/>
                    <a:pt x="733" y="636"/>
                    <a:pt x="754" y="609"/>
                  </a:cubicBezTo>
                  <a:cubicBezTo>
                    <a:pt x="773" y="582"/>
                    <a:pt x="805" y="560"/>
                    <a:pt x="846" y="545"/>
                  </a:cubicBezTo>
                  <a:cubicBezTo>
                    <a:pt x="888" y="530"/>
                    <a:pt x="942" y="522"/>
                    <a:pt x="1007" y="522"/>
                  </a:cubicBezTo>
                  <a:cubicBezTo>
                    <a:pt x="1110" y="522"/>
                    <a:pt x="1187" y="544"/>
                    <a:pt x="1238" y="586"/>
                  </a:cubicBezTo>
                  <a:cubicBezTo>
                    <a:pt x="1288" y="628"/>
                    <a:pt x="1316" y="688"/>
                    <a:pt x="1321" y="764"/>
                  </a:cubicBezTo>
                  <a:lnTo>
                    <a:pt x="1932" y="764"/>
                  </a:lnTo>
                  <a:cubicBezTo>
                    <a:pt x="1931" y="611"/>
                    <a:pt x="1893" y="477"/>
                    <a:pt x="1818" y="363"/>
                  </a:cubicBezTo>
                  <a:cubicBezTo>
                    <a:pt x="1743" y="248"/>
                    <a:pt x="1637" y="159"/>
                    <a:pt x="1498" y="95"/>
                  </a:cubicBezTo>
                  <a:cubicBezTo>
                    <a:pt x="1363" y="33"/>
                    <a:pt x="1202" y="1"/>
                    <a:pt x="1016" y="0"/>
                  </a:cubicBezTo>
                  <a:lnTo>
                    <a:pt x="998" y="0"/>
                  </a:lnTo>
                  <a:cubicBezTo>
                    <a:pt x="816" y="1"/>
                    <a:pt x="655" y="32"/>
                    <a:pt x="515" y="94"/>
                  </a:cubicBezTo>
                  <a:cubicBezTo>
                    <a:pt x="373" y="156"/>
                    <a:pt x="261" y="243"/>
                    <a:pt x="181" y="355"/>
                  </a:cubicBezTo>
                  <a:cubicBezTo>
                    <a:pt x="100" y="466"/>
                    <a:pt x="60" y="597"/>
                    <a:pt x="60" y="746"/>
                  </a:cubicBezTo>
                  <a:cubicBezTo>
                    <a:pt x="60" y="929"/>
                    <a:pt x="119" y="1074"/>
                    <a:pt x="238" y="1181"/>
                  </a:cubicBezTo>
                  <a:cubicBezTo>
                    <a:pt x="357" y="1287"/>
                    <a:pt x="520" y="1362"/>
                    <a:pt x="727" y="1406"/>
                  </a:cubicBezTo>
                  <a:lnTo>
                    <a:pt x="963" y="1457"/>
                  </a:lnTo>
                  <a:cubicBezTo>
                    <a:pt x="1050" y="1474"/>
                    <a:pt x="1119" y="1494"/>
                    <a:pt x="1171" y="1516"/>
                  </a:cubicBezTo>
                  <a:cubicBezTo>
                    <a:pt x="1222" y="1538"/>
                    <a:pt x="1259" y="1563"/>
                    <a:pt x="1281" y="1590"/>
                  </a:cubicBezTo>
                  <a:cubicBezTo>
                    <a:pt x="1304" y="1616"/>
                    <a:pt x="1315" y="1647"/>
                    <a:pt x="1315" y="1683"/>
                  </a:cubicBezTo>
                  <a:cubicBezTo>
                    <a:pt x="1315" y="1722"/>
                    <a:pt x="1303" y="1756"/>
                    <a:pt x="1280" y="1786"/>
                  </a:cubicBezTo>
                  <a:cubicBezTo>
                    <a:pt x="1256" y="1816"/>
                    <a:pt x="1221" y="1839"/>
                    <a:pt x="1175" y="1856"/>
                  </a:cubicBezTo>
                  <a:cubicBezTo>
                    <a:pt x="1129" y="1873"/>
                    <a:pt x="1072" y="1881"/>
                    <a:pt x="1004" y="1881"/>
                  </a:cubicBezTo>
                  <a:cubicBezTo>
                    <a:pt x="922" y="1881"/>
                    <a:pt x="852" y="1869"/>
                    <a:pt x="794" y="1844"/>
                  </a:cubicBezTo>
                  <a:cubicBezTo>
                    <a:pt x="735" y="1818"/>
                    <a:pt x="690" y="1781"/>
                    <a:pt x="658" y="1732"/>
                  </a:cubicBezTo>
                  <a:cubicBezTo>
                    <a:pt x="626" y="1682"/>
                    <a:pt x="608" y="1622"/>
                    <a:pt x="604" y="1551"/>
                  </a:cubicBezTo>
                  <a:lnTo>
                    <a:pt x="0" y="1551"/>
                  </a:lnTo>
                  <a:cubicBezTo>
                    <a:pt x="1" y="1747"/>
                    <a:pt x="43" y="1908"/>
                    <a:pt x="127" y="2034"/>
                  </a:cubicBezTo>
                  <a:cubicBezTo>
                    <a:pt x="211" y="2160"/>
                    <a:pt x="329" y="2253"/>
                    <a:pt x="480" y="2313"/>
                  </a:cubicBezTo>
                  <a:cubicBezTo>
                    <a:pt x="630" y="2372"/>
                    <a:pt x="804" y="2402"/>
                    <a:pt x="1003" y="2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375276" y="2471738"/>
              <a:ext cx="871538" cy="846138"/>
            </a:xfrm>
            <a:custGeom>
              <a:avLst/>
              <a:gdLst/>
              <a:ahLst/>
              <a:cxnLst/>
              <a:rect l="l" t="t" r="r" b="b"/>
              <a:pathLst>
                <a:path w="2418" h="2343" extrusionOk="0">
                  <a:moveTo>
                    <a:pt x="1219" y="644"/>
                  </a:moveTo>
                  <a:lnTo>
                    <a:pt x="1452" y="1418"/>
                  </a:lnTo>
                  <a:lnTo>
                    <a:pt x="966" y="1418"/>
                  </a:lnTo>
                  <a:lnTo>
                    <a:pt x="1200" y="644"/>
                  </a:lnTo>
                  <a:lnTo>
                    <a:pt x="1219" y="644"/>
                  </a:lnTo>
                  <a:close/>
                  <a:moveTo>
                    <a:pt x="687" y="2343"/>
                  </a:moveTo>
                  <a:lnTo>
                    <a:pt x="822" y="1893"/>
                  </a:lnTo>
                  <a:lnTo>
                    <a:pt x="1596" y="1893"/>
                  </a:lnTo>
                  <a:lnTo>
                    <a:pt x="1732" y="2343"/>
                  </a:lnTo>
                  <a:lnTo>
                    <a:pt x="2418" y="2343"/>
                  </a:lnTo>
                  <a:lnTo>
                    <a:pt x="1644" y="0"/>
                  </a:lnTo>
                  <a:lnTo>
                    <a:pt x="775" y="0"/>
                  </a:lnTo>
                  <a:lnTo>
                    <a:pt x="0" y="2343"/>
                  </a:lnTo>
                  <a:lnTo>
                    <a:pt x="687" y="23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299201" y="2471738"/>
              <a:ext cx="569913" cy="846138"/>
            </a:xfrm>
            <a:custGeom>
              <a:avLst/>
              <a:gdLst/>
              <a:ahLst/>
              <a:cxnLst/>
              <a:rect l="l" t="t" r="r" b="b"/>
              <a:pathLst>
                <a:path w="1583" h="2343" extrusionOk="0">
                  <a:moveTo>
                    <a:pt x="1583" y="1830"/>
                  </a:moveTo>
                  <a:lnTo>
                    <a:pt x="635" y="183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583" y="2343"/>
                  </a:lnTo>
                  <a:lnTo>
                    <a:pt x="1583" y="18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6935788" y="2471738"/>
              <a:ext cx="569913" cy="846138"/>
            </a:xfrm>
            <a:custGeom>
              <a:avLst/>
              <a:gdLst/>
              <a:ahLst/>
              <a:cxnLst/>
              <a:rect l="l" t="t" r="r" b="b"/>
              <a:pathLst>
                <a:path w="1582" h="2343" extrusionOk="0">
                  <a:moveTo>
                    <a:pt x="1582" y="1830"/>
                  </a:moveTo>
                  <a:lnTo>
                    <a:pt x="635" y="183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582" y="2343"/>
                  </a:lnTo>
                  <a:lnTo>
                    <a:pt x="1582" y="18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7570788" y="2471738"/>
              <a:ext cx="230188" cy="84613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861301" y="2460626"/>
              <a:ext cx="706438" cy="866775"/>
            </a:xfrm>
            <a:custGeom>
              <a:avLst/>
              <a:gdLst/>
              <a:ahLst/>
              <a:cxnLst/>
              <a:rect l="l" t="t" r="r" b="b"/>
              <a:pathLst>
                <a:path w="1964" h="2403" extrusionOk="0">
                  <a:moveTo>
                    <a:pt x="1791" y="1232"/>
                  </a:moveTo>
                  <a:cubicBezTo>
                    <a:pt x="1732" y="1172"/>
                    <a:pt x="1656" y="1119"/>
                    <a:pt x="1563" y="1074"/>
                  </a:cubicBezTo>
                  <a:cubicBezTo>
                    <a:pt x="1470" y="1029"/>
                    <a:pt x="1359" y="993"/>
                    <a:pt x="1230" y="966"/>
                  </a:cubicBezTo>
                  <a:lnTo>
                    <a:pt x="1038" y="925"/>
                  </a:lnTo>
                  <a:cubicBezTo>
                    <a:pt x="965" y="909"/>
                    <a:pt x="905" y="891"/>
                    <a:pt x="858" y="871"/>
                  </a:cubicBezTo>
                  <a:cubicBezTo>
                    <a:pt x="811" y="850"/>
                    <a:pt x="777" y="826"/>
                    <a:pt x="756" y="798"/>
                  </a:cubicBezTo>
                  <a:cubicBezTo>
                    <a:pt x="734" y="771"/>
                    <a:pt x="724" y="738"/>
                    <a:pt x="724" y="702"/>
                  </a:cubicBezTo>
                  <a:cubicBezTo>
                    <a:pt x="724" y="667"/>
                    <a:pt x="734" y="636"/>
                    <a:pt x="754" y="609"/>
                  </a:cubicBezTo>
                  <a:cubicBezTo>
                    <a:pt x="773" y="582"/>
                    <a:pt x="804" y="560"/>
                    <a:pt x="846" y="545"/>
                  </a:cubicBezTo>
                  <a:cubicBezTo>
                    <a:pt x="888" y="530"/>
                    <a:pt x="942" y="522"/>
                    <a:pt x="1007" y="522"/>
                  </a:cubicBezTo>
                  <a:cubicBezTo>
                    <a:pt x="1110" y="522"/>
                    <a:pt x="1187" y="544"/>
                    <a:pt x="1237" y="586"/>
                  </a:cubicBezTo>
                  <a:cubicBezTo>
                    <a:pt x="1288" y="628"/>
                    <a:pt x="1316" y="688"/>
                    <a:pt x="1322" y="764"/>
                  </a:cubicBezTo>
                  <a:lnTo>
                    <a:pt x="1932" y="764"/>
                  </a:lnTo>
                  <a:cubicBezTo>
                    <a:pt x="1931" y="611"/>
                    <a:pt x="1893" y="477"/>
                    <a:pt x="1818" y="363"/>
                  </a:cubicBezTo>
                  <a:cubicBezTo>
                    <a:pt x="1743" y="248"/>
                    <a:pt x="1637" y="159"/>
                    <a:pt x="1499" y="95"/>
                  </a:cubicBezTo>
                  <a:cubicBezTo>
                    <a:pt x="1363" y="33"/>
                    <a:pt x="1202" y="1"/>
                    <a:pt x="1016" y="0"/>
                  </a:cubicBezTo>
                  <a:lnTo>
                    <a:pt x="1007" y="0"/>
                  </a:lnTo>
                  <a:lnTo>
                    <a:pt x="998" y="0"/>
                  </a:lnTo>
                  <a:cubicBezTo>
                    <a:pt x="816" y="1"/>
                    <a:pt x="655" y="32"/>
                    <a:pt x="515" y="94"/>
                  </a:cubicBezTo>
                  <a:cubicBezTo>
                    <a:pt x="373" y="156"/>
                    <a:pt x="262" y="243"/>
                    <a:pt x="181" y="355"/>
                  </a:cubicBezTo>
                  <a:cubicBezTo>
                    <a:pt x="100" y="466"/>
                    <a:pt x="60" y="597"/>
                    <a:pt x="60" y="746"/>
                  </a:cubicBezTo>
                  <a:cubicBezTo>
                    <a:pt x="60" y="929"/>
                    <a:pt x="119" y="1074"/>
                    <a:pt x="238" y="1181"/>
                  </a:cubicBezTo>
                  <a:cubicBezTo>
                    <a:pt x="357" y="1287"/>
                    <a:pt x="520" y="1362"/>
                    <a:pt x="727" y="1406"/>
                  </a:cubicBezTo>
                  <a:lnTo>
                    <a:pt x="963" y="1457"/>
                  </a:lnTo>
                  <a:cubicBezTo>
                    <a:pt x="1050" y="1474"/>
                    <a:pt x="1119" y="1494"/>
                    <a:pt x="1171" y="1516"/>
                  </a:cubicBezTo>
                  <a:cubicBezTo>
                    <a:pt x="1222" y="1538"/>
                    <a:pt x="1259" y="1563"/>
                    <a:pt x="1282" y="1589"/>
                  </a:cubicBezTo>
                  <a:cubicBezTo>
                    <a:pt x="1304" y="1616"/>
                    <a:pt x="1315" y="1647"/>
                    <a:pt x="1315" y="1683"/>
                  </a:cubicBezTo>
                  <a:cubicBezTo>
                    <a:pt x="1315" y="1722"/>
                    <a:pt x="1304" y="1756"/>
                    <a:pt x="1280" y="1786"/>
                  </a:cubicBezTo>
                  <a:cubicBezTo>
                    <a:pt x="1256" y="1816"/>
                    <a:pt x="1221" y="1839"/>
                    <a:pt x="1175" y="1856"/>
                  </a:cubicBezTo>
                  <a:cubicBezTo>
                    <a:pt x="1129" y="1873"/>
                    <a:pt x="1072" y="1881"/>
                    <a:pt x="1004" y="1881"/>
                  </a:cubicBezTo>
                  <a:cubicBezTo>
                    <a:pt x="922" y="1881"/>
                    <a:pt x="852" y="1869"/>
                    <a:pt x="794" y="1844"/>
                  </a:cubicBezTo>
                  <a:cubicBezTo>
                    <a:pt x="735" y="1818"/>
                    <a:pt x="690" y="1781"/>
                    <a:pt x="658" y="1732"/>
                  </a:cubicBezTo>
                  <a:cubicBezTo>
                    <a:pt x="626" y="1683"/>
                    <a:pt x="608" y="1622"/>
                    <a:pt x="604" y="1551"/>
                  </a:cubicBezTo>
                  <a:lnTo>
                    <a:pt x="0" y="1551"/>
                  </a:lnTo>
                  <a:cubicBezTo>
                    <a:pt x="1" y="1747"/>
                    <a:pt x="43" y="1908"/>
                    <a:pt x="127" y="2034"/>
                  </a:cubicBezTo>
                  <a:cubicBezTo>
                    <a:pt x="211" y="2160"/>
                    <a:pt x="329" y="2253"/>
                    <a:pt x="481" y="2313"/>
                  </a:cubicBezTo>
                  <a:cubicBezTo>
                    <a:pt x="632" y="2373"/>
                    <a:pt x="810" y="2403"/>
                    <a:pt x="1013" y="2403"/>
                  </a:cubicBezTo>
                  <a:cubicBezTo>
                    <a:pt x="1212" y="2403"/>
                    <a:pt x="1382" y="2376"/>
                    <a:pt x="1523" y="2320"/>
                  </a:cubicBezTo>
                  <a:cubicBezTo>
                    <a:pt x="1665" y="2265"/>
                    <a:pt x="1774" y="2183"/>
                    <a:pt x="1849" y="2075"/>
                  </a:cubicBezTo>
                  <a:cubicBezTo>
                    <a:pt x="1926" y="1968"/>
                    <a:pt x="1964" y="1837"/>
                    <a:pt x="1964" y="1683"/>
                  </a:cubicBezTo>
                  <a:cubicBezTo>
                    <a:pt x="1964" y="1594"/>
                    <a:pt x="1950" y="1512"/>
                    <a:pt x="1922" y="1436"/>
                  </a:cubicBezTo>
                  <a:cubicBezTo>
                    <a:pt x="1894" y="1361"/>
                    <a:pt x="1851" y="1293"/>
                    <a:pt x="1791" y="1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628063" y="2471738"/>
              <a:ext cx="609600" cy="846138"/>
            </a:xfrm>
            <a:custGeom>
              <a:avLst/>
              <a:gdLst/>
              <a:ahLst/>
              <a:cxnLst/>
              <a:rect l="l" t="t" r="r" b="b"/>
              <a:pathLst>
                <a:path w="1690" h="2343" extrusionOk="0">
                  <a:moveTo>
                    <a:pt x="0" y="2343"/>
                  </a:moveTo>
                  <a:lnTo>
                    <a:pt x="1684" y="2343"/>
                  </a:lnTo>
                  <a:lnTo>
                    <a:pt x="1684" y="1830"/>
                  </a:lnTo>
                  <a:lnTo>
                    <a:pt x="636" y="1830"/>
                  </a:lnTo>
                  <a:lnTo>
                    <a:pt x="636" y="1409"/>
                  </a:lnTo>
                  <a:lnTo>
                    <a:pt x="1602" y="1409"/>
                  </a:lnTo>
                  <a:lnTo>
                    <a:pt x="1602" y="909"/>
                  </a:lnTo>
                  <a:lnTo>
                    <a:pt x="636" y="909"/>
                  </a:lnTo>
                  <a:lnTo>
                    <a:pt x="636" y="512"/>
                  </a:lnTo>
                  <a:lnTo>
                    <a:pt x="1690" y="512"/>
                  </a:lnTo>
                  <a:lnTo>
                    <a:pt x="1690" y="0"/>
                  </a:lnTo>
                  <a:lnTo>
                    <a:pt x="0" y="0"/>
                  </a:lnTo>
                  <a:lnTo>
                    <a:pt x="0" y="23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9301163" y="2471738"/>
              <a:ext cx="711200" cy="846138"/>
            </a:xfrm>
            <a:custGeom>
              <a:avLst/>
              <a:gdLst/>
              <a:ahLst/>
              <a:cxnLst/>
              <a:rect l="l" t="t" r="r" b="b"/>
              <a:pathLst>
                <a:path w="1975" h="2343" extrusionOk="0">
                  <a:moveTo>
                    <a:pt x="0" y="0"/>
                  </a:moveTo>
                  <a:lnTo>
                    <a:pt x="0" y="512"/>
                  </a:lnTo>
                  <a:lnTo>
                    <a:pt x="705" y="512"/>
                  </a:lnTo>
                  <a:lnTo>
                    <a:pt x="705" y="2343"/>
                  </a:lnTo>
                  <a:lnTo>
                    <a:pt x="1331" y="2343"/>
                  </a:lnTo>
                  <a:lnTo>
                    <a:pt x="1331" y="512"/>
                  </a:lnTo>
                  <a:lnTo>
                    <a:pt x="1975" y="512"/>
                  </a:lnTo>
                  <a:lnTo>
                    <a:pt x="1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181226" y="3541713"/>
              <a:ext cx="744538" cy="844550"/>
            </a:xfrm>
            <a:custGeom>
              <a:avLst/>
              <a:gdLst/>
              <a:ahLst/>
              <a:cxnLst/>
              <a:rect l="l" t="t" r="r" b="b"/>
              <a:pathLst>
                <a:path w="2068" h="2344" extrusionOk="0">
                  <a:moveTo>
                    <a:pt x="1364" y="1555"/>
                  </a:moveTo>
                  <a:cubicBezTo>
                    <a:pt x="1321" y="1647"/>
                    <a:pt x="1258" y="1711"/>
                    <a:pt x="1177" y="1748"/>
                  </a:cubicBezTo>
                  <a:cubicBezTo>
                    <a:pt x="1094" y="1784"/>
                    <a:pt x="995" y="1803"/>
                    <a:pt x="878" y="1803"/>
                  </a:cubicBezTo>
                  <a:lnTo>
                    <a:pt x="636" y="1803"/>
                  </a:lnTo>
                  <a:lnTo>
                    <a:pt x="636" y="541"/>
                  </a:lnTo>
                  <a:lnTo>
                    <a:pt x="859" y="541"/>
                  </a:lnTo>
                  <a:cubicBezTo>
                    <a:pt x="982" y="541"/>
                    <a:pt x="1086" y="560"/>
                    <a:pt x="1171" y="597"/>
                  </a:cubicBezTo>
                  <a:cubicBezTo>
                    <a:pt x="1256" y="634"/>
                    <a:pt x="1320" y="699"/>
                    <a:pt x="1364" y="790"/>
                  </a:cubicBezTo>
                  <a:cubicBezTo>
                    <a:pt x="1407" y="882"/>
                    <a:pt x="1429" y="1010"/>
                    <a:pt x="1429" y="1173"/>
                  </a:cubicBezTo>
                  <a:cubicBezTo>
                    <a:pt x="1429" y="1336"/>
                    <a:pt x="1407" y="1463"/>
                    <a:pt x="1364" y="1555"/>
                  </a:cubicBezTo>
                  <a:close/>
                  <a:moveTo>
                    <a:pt x="1519" y="141"/>
                  </a:moveTo>
                  <a:cubicBezTo>
                    <a:pt x="1343" y="47"/>
                    <a:pt x="1135" y="0"/>
                    <a:pt x="894" y="0"/>
                  </a:cubicBezTo>
                  <a:lnTo>
                    <a:pt x="636" y="0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261" y="2344"/>
                  </a:lnTo>
                  <a:lnTo>
                    <a:pt x="636" y="2344"/>
                  </a:lnTo>
                  <a:lnTo>
                    <a:pt x="903" y="2344"/>
                  </a:lnTo>
                  <a:cubicBezTo>
                    <a:pt x="1141" y="2344"/>
                    <a:pt x="1348" y="2297"/>
                    <a:pt x="1522" y="2204"/>
                  </a:cubicBezTo>
                  <a:cubicBezTo>
                    <a:pt x="1696" y="2110"/>
                    <a:pt x="1830" y="1976"/>
                    <a:pt x="1926" y="1801"/>
                  </a:cubicBezTo>
                  <a:cubicBezTo>
                    <a:pt x="2020" y="1626"/>
                    <a:pt x="2068" y="1417"/>
                    <a:pt x="2068" y="1173"/>
                  </a:cubicBezTo>
                  <a:cubicBezTo>
                    <a:pt x="2068" y="929"/>
                    <a:pt x="2020" y="719"/>
                    <a:pt x="1925" y="544"/>
                  </a:cubicBezTo>
                  <a:cubicBezTo>
                    <a:pt x="1829" y="369"/>
                    <a:pt x="1694" y="235"/>
                    <a:pt x="1519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3003551" y="3541713"/>
              <a:ext cx="228600" cy="8445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3286126" y="3541713"/>
              <a:ext cx="869950" cy="844550"/>
            </a:xfrm>
            <a:custGeom>
              <a:avLst/>
              <a:gdLst/>
              <a:ahLst/>
              <a:cxnLst/>
              <a:rect l="l" t="t" r="r" b="b"/>
              <a:pathLst>
                <a:path w="2417" h="2344" extrusionOk="0">
                  <a:moveTo>
                    <a:pt x="965" y="1419"/>
                  </a:moveTo>
                  <a:lnTo>
                    <a:pt x="1199" y="645"/>
                  </a:lnTo>
                  <a:lnTo>
                    <a:pt x="1218" y="645"/>
                  </a:lnTo>
                  <a:lnTo>
                    <a:pt x="1452" y="1419"/>
                  </a:lnTo>
                  <a:lnTo>
                    <a:pt x="965" y="1419"/>
                  </a:lnTo>
                  <a:close/>
                  <a:moveTo>
                    <a:pt x="774" y="0"/>
                  </a:moveTo>
                  <a:lnTo>
                    <a:pt x="0" y="2344"/>
                  </a:lnTo>
                  <a:lnTo>
                    <a:pt x="686" y="2344"/>
                  </a:lnTo>
                  <a:lnTo>
                    <a:pt x="822" y="1894"/>
                  </a:lnTo>
                  <a:lnTo>
                    <a:pt x="1595" y="1894"/>
                  </a:lnTo>
                  <a:lnTo>
                    <a:pt x="1731" y="2344"/>
                  </a:lnTo>
                  <a:lnTo>
                    <a:pt x="2417" y="2344"/>
                  </a:lnTo>
                  <a:lnTo>
                    <a:pt x="1643" y="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4210051" y="3541713"/>
              <a:ext cx="569913" cy="844550"/>
            </a:xfrm>
            <a:custGeom>
              <a:avLst/>
              <a:gdLst/>
              <a:ahLst/>
              <a:cxnLst/>
              <a:rect l="l" t="t" r="r" b="b"/>
              <a:pathLst>
                <a:path w="1583" h="2344" extrusionOk="0">
                  <a:moveTo>
                    <a:pt x="636" y="0"/>
                  </a:moveTo>
                  <a:lnTo>
                    <a:pt x="0" y="0"/>
                  </a:lnTo>
                  <a:lnTo>
                    <a:pt x="0" y="2344"/>
                  </a:lnTo>
                  <a:lnTo>
                    <a:pt x="1583" y="2344"/>
                  </a:lnTo>
                  <a:lnTo>
                    <a:pt x="1583" y="1831"/>
                  </a:lnTo>
                  <a:lnTo>
                    <a:pt x="636" y="183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810126" y="3529013"/>
              <a:ext cx="820738" cy="868363"/>
            </a:xfrm>
            <a:custGeom>
              <a:avLst/>
              <a:gdLst/>
              <a:ahLst/>
              <a:cxnLst/>
              <a:rect l="l" t="t" r="r" b="b"/>
              <a:pathLst>
                <a:path w="2279" h="2406" extrusionOk="0">
                  <a:moveTo>
                    <a:pt x="1569" y="1558"/>
                  </a:moveTo>
                  <a:cubicBezTo>
                    <a:pt x="1532" y="1655"/>
                    <a:pt x="1478" y="1728"/>
                    <a:pt x="1406" y="1778"/>
                  </a:cubicBezTo>
                  <a:cubicBezTo>
                    <a:pt x="1334" y="1828"/>
                    <a:pt x="1246" y="1853"/>
                    <a:pt x="1139" y="1853"/>
                  </a:cubicBezTo>
                  <a:cubicBezTo>
                    <a:pt x="1034" y="1853"/>
                    <a:pt x="946" y="1828"/>
                    <a:pt x="874" y="1778"/>
                  </a:cubicBezTo>
                  <a:cubicBezTo>
                    <a:pt x="802" y="1728"/>
                    <a:pt x="748" y="1655"/>
                    <a:pt x="711" y="1558"/>
                  </a:cubicBezTo>
                  <a:cubicBezTo>
                    <a:pt x="673" y="1462"/>
                    <a:pt x="654" y="1344"/>
                    <a:pt x="654" y="1204"/>
                  </a:cubicBezTo>
                  <a:cubicBezTo>
                    <a:pt x="654" y="1064"/>
                    <a:pt x="673" y="945"/>
                    <a:pt x="711" y="848"/>
                  </a:cubicBezTo>
                  <a:cubicBezTo>
                    <a:pt x="748" y="751"/>
                    <a:pt x="802" y="678"/>
                    <a:pt x="874" y="628"/>
                  </a:cubicBezTo>
                  <a:cubicBezTo>
                    <a:pt x="946" y="578"/>
                    <a:pt x="1034" y="553"/>
                    <a:pt x="1139" y="553"/>
                  </a:cubicBezTo>
                  <a:cubicBezTo>
                    <a:pt x="1246" y="553"/>
                    <a:pt x="1334" y="578"/>
                    <a:pt x="1406" y="628"/>
                  </a:cubicBezTo>
                  <a:cubicBezTo>
                    <a:pt x="1478" y="678"/>
                    <a:pt x="1532" y="751"/>
                    <a:pt x="1569" y="848"/>
                  </a:cubicBezTo>
                  <a:cubicBezTo>
                    <a:pt x="1606" y="945"/>
                    <a:pt x="1624" y="1064"/>
                    <a:pt x="1624" y="1204"/>
                  </a:cubicBezTo>
                  <a:cubicBezTo>
                    <a:pt x="1624" y="1344"/>
                    <a:pt x="1606" y="1462"/>
                    <a:pt x="1569" y="1558"/>
                  </a:cubicBezTo>
                  <a:close/>
                  <a:moveTo>
                    <a:pt x="1717" y="137"/>
                  </a:moveTo>
                  <a:cubicBezTo>
                    <a:pt x="1545" y="46"/>
                    <a:pt x="1352" y="0"/>
                    <a:pt x="1139" y="0"/>
                  </a:cubicBezTo>
                  <a:cubicBezTo>
                    <a:pt x="926" y="0"/>
                    <a:pt x="733" y="46"/>
                    <a:pt x="561" y="137"/>
                  </a:cubicBezTo>
                  <a:cubicBezTo>
                    <a:pt x="388" y="229"/>
                    <a:pt x="252" y="365"/>
                    <a:pt x="151" y="544"/>
                  </a:cubicBezTo>
                  <a:cubicBezTo>
                    <a:pt x="50" y="723"/>
                    <a:pt x="0" y="943"/>
                    <a:pt x="0" y="1204"/>
                  </a:cubicBezTo>
                  <a:cubicBezTo>
                    <a:pt x="0" y="1463"/>
                    <a:pt x="50" y="1682"/>
                    <a:pt x="151" y="1861"/>
                  </a:cubicBezTo>
                  <a:cubicBezTo>
                    <a:pt x="252" y="2040"/>
                    <a:pt x="388" y="2176"/>
                    <a:pt x="561" y="2268"/>
                  </a:cubicBezTo>
                  <a:cubicBezTo>
                    <a:pt x="731" y="2359"/>
                    <a:pt x="920" y="2405"/>
                    <a:pt x="1129" y="2406"/>
                  </a:cubicBezTo>
                  <a:lnTo>
                    <a:pt x="1139" y="2406"/>
                  </a:lnTo>
                  <a:lnTo>
                    <a:pt x="1149" y="2406"/>
                  </a:lnTo>
                  <a:cubicBezTo>
                    <a:pt x="1358" y="2405"/>
                    <a:pt x="1548" y="2359"/>
                    <a:pt x="1717" y="2269"/>
                  </a:cubicBezTo>
                  <a:cubicBezTo>
                    <a:pt x="1889" y="2177"/>
                    <a:pt x="2025" y="2042"/>
                    <a:pt x="2127" y="1863"/>
                  </a:cubicBezTo>
                  <a:cubicBezTo>
                    <a:pt x="2228" y="1684"/>
                    <a:pt x="2279" y="1465"/>
                    <a:pt x="2279" y="1204"/>
                  </a:cubicBezTo>
                  <a:cubicBezTo>
                    <a:pt x="2279" y="943"/>
                    <a:pt x="2228" y="723"/>
                    <a:pt x="2127" y="544"/>
                  </a:cubicBezTo>
                  <a:cubicBezTo>
                    <a:pt x="2025" y="365"/>
                    <a:pt x="1889" y="229"/>
                    <a:pt x="1717" y="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705476" y="3529013"/>
              <a:ext cx="793750" cy="868363"/>
            </a:xfrm>
            <a:custGeom>
              <a:avLst/>
              <a:gdLst/>
              <a:ahLst/>
              <a:cxnLst/>
              <a:rect l="l" t="t" r="r" b="b"/>
              <a:pathLst>
                <a:path w="2204" h="2406" extrusionOk="0">
                  <a:moveTo>
                    <a:pt x="1165" y="1519"/>
                  </a:moveTo>
                  <a:lnTo>
                    <a:pt x="1589" y="1519"/>
                  </a:lnTo>
                  <a:cubicBezTo>
                    <a:pt x="1587" y="1584"/>
                    <a:pt x="1572" y="1641"/>
                    <a:pt x="1542" y="1690"/>
                  </a:cubicBezTo>
                  <a:cubicBezTo>
                    <a:pt x="1510" y="1742"/>
                    <a:pt x="1462" y="1782"/>
                    <a:pt x="1397" y="1810"/>
                  </a:cubicBezTo>
                  <a:cubicBezTo>
                    <a:pt x="1332" y="1838"/>
                    <a:pt x="1252" y="1853"/>
                    <a:pt x="1155" y="1853"/>
                  </a:cubicBezTo>
                  <a:cubicBezTo>
                    <a:pt x="1045" y="1853"/>
                    <a:pt x="953" y="1827"/>
                    <a:pt x="880" y="1775"/>
                  </a:cubicBezTo>
                  <a:cubicBezTo>
                    <a:pt x="805" y="1723"/>
                    <a:pt x="750" y="1648"/>
                    <a:pt x="712" y="1551"/>
                  </a:cubicBezTo>
                  <a:cubicBezTo>
                    <a:pt x="674" y="1453"/>
                    <a:pt x="655" y="1336"/>
                    <a:pt x="655" y="1198"/>
                  </a:cubicBezTo>
                  <a:cubicBezTo>
                    <a:pt x="655" y="1063"/>
                    <a:pt x="675" y="947"/>
                    <a:pt x="714" y="851"/>
                  </a:cubicBezTo>
                  <a:cubicBezTo>
                    <a:pt x="753" y="754"/>
                    <a:pt x="811" y="681"/>
                    <a:pt x="887" y="630"/>
                  </a:cubicBezTo>
                  <a:cubicBezTo>
                    <a:pt x="962" y="579"/>
                    <a:pt x="1053" y="553"/>
                    <a:pt x="1159" y="553"/>
                  </a:cubicBezTo>
                  <a:cubicBezTo>
                    <a:pt x="1209" y="553"/>
                    <a:pt x="1255" y="559"/>
                    <a:pt x="1297" y="570"/>
                  </a:cubicBezTo>
                  <a:cubicBezTo>
                    <a:pt x="1338" y="581"/>
                    <a:pt x="1374" y="597"/>
                    <a:pt x="1407" y="619"/>
                  </a:cubicBezTo>
                  <a:cubicBezTo>
                    <a:pt x="1438" y="640"/>
                    <a:pt x="1465" y="667"/>
                    <a:pt x="1487" y="698"/>
                  </a:cubicBezTo>
                  <a:cubicBezTo>
                    <a:pt x="1508" y="729"/>
                    <a:pt x="1524" y="765"/>
                    <a:pt x="1533" y="805"/>
                  </a:cubicBezTo>
                  <a:lnTo>
                    <a:pt x="2175" y="805"/>
                  </a:lnTo>
                  <a:cubicBezTo>
                    <a:pt x="2163" y="688"/>
                    <a:pt x="2128" y="580"/>
                    <a:pt x="2072" y="482"/>
                  </a:cubicBezTo>
                  <a:cubicBezTo>
                    <a:pt x="2016" y="384"/>
                    <a:pt x="1942" y="298"/>
                    <a:pt x="1849" y="226"/>
                  </a:cubicBezTo>
                  <a:cubicBezTo>
                    <a:pt x="1757" y="154"/>
                    <a:pt x="1651" y="98"/>
                    <a:pt x="1532" y="59"/>
                  </a:cubicBezTo>
                  <a:cubicBezTo>
                    <a:pt x="1413" y="19"/>
                    <a:pt x="1285" y="0"/>
                    <a:pt x="1146" y="0"/>
                  </a:cubicBezTo>
                  <a:cubicBezTo>
                    <a:pt x="935" y="0"/>
                    <a:pt x="743" y="47"/>
                    <a:pt x="570" y="140"/>
                  </a:cubicBezTo>
                  <a:cubicBezTo>
                    <a:pt x="397" y="234"/>
                    <a:pt x="259" y="371"/>
                    <a:pt x="155" y="551"/>
                  </a:cubicBezTo>
                  <a:cubicBezTo>
                    <a:pt x="52" y="731"/>
                    <a:pt x="0" y="950"/>
                    <a:pt x="0" y="1208"/>
                  </a:cubicBezTo>
                  <a:cubicBezTo>
                    <a:pt x="0" y="1454"/>
                    <a:pt x="49" y="1667"/>
                    <a:pt x="145" y="1846"/>
                  </a:cubicBezTo>
                  <a:cubicBezTo>
                    <a:pt x="242" y="2026"/>
                    <a:pt x="376" y="2164"/>
                    <a:pt x="549" y="2261"/>
                  </a:cubicBezTo>
                  <a:cubicBezTo>
                    <a:pt x="719" y="2356"/>
                    <a:pt x="915" y="2405"/>
                    <a:pt x="1139" y="2406"/>
                  </a:cubicBezTo>
                  <a:lnTo>
                    <a:pt x="1149" y="2406"/>
                  </a:lnTo>
                  <a:lnTo>
                    <a:pt x="1159" y="2406"/>
                  </a:lnTo>
                  <a:cubicBezTo>
                    <a:pt x="1360" y="2405"/>
                    <a:pt x="1538" y="2365"/>
                    <a:pt x="1694" y="2286"/>
                  </a:cubicBezTo>
                  <a:cubicBezTo>
                    <a:pt x="1853" y="2206"/>
                    <a:pt x="1978" y="2090"/>
                    <a:pt x="2068" y="1938"/>
                  </a:cubicBezTo>
                  <a:cubicBezTo>
                    <a:pt x="2159" y="1787"/>
                    <a:pt x="2204" y="1604"/>
                    <a:pt x="2204" y="1390"/>
                  </a:cubicBezTo>
                  <a:lnTo>
                    <a:pt x="2204" y="1066"/>
                  </a:lnTo>
                  <a:lnTo>
                    <a:pt x="1165" y="1066"/>
                  </a:lnTo>
                  <a:lnTo>
                    <a:pt x="1165" y="15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578601" y="3541713"/>
              <a:ext cx="228600" cy="8445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6865938" y="3541713"/>
              <a:ext cx="733425" cy="844550"/>
            </a:xfrm>
            <a:custGeom>
              <a:avLst/>
              <a:gdLst/>
              <a:ahLst/>
              <a:cxnLst/>
              <a:rect l="l" t="t" r="r" b="b"/>
              <a:pathLst>
                <a:path w="2037" h="2344" extrusionOk="0">
                  <a:moveTo>
                    <a:pt x="0" y="513"/>
                  </a:moveTo>
                  <a:lnTo>
                    <a:pt x="705" y="513"/>
                  </a:lnTo>
                  <a:lnTo>
                    <a:pt x="705" y="2344"/>
                  </a:lnTo>
                  <a:lnTo>
                    <a:pt x="1332" y="2344"/>
                  </a:lnTo>
                  <a:lnTo>
                    <a:pt x="1332" y="513"/>
                  </a:lnTo>
                  <a:lnTo>
                    <a:pt x="2037" y="513"/>
                  </a:lnTo>
                  <a:lnTo>
                    <a:pt x="2037" y="0"/>
                  </a:lnTo>
                  <a:lnTo>
                    <a:pt x="0" y="0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98" name="Google Shape;98;p4"/>
          <p:cNvCxnSpPr/>
          <p:nvPr/>
        </p:nvCxnSpPr>
        <p:spPr>
          <a:xfrm>
            <a:off x="-1" y="5992906"/>
            <a:ext cx="121932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" name="Google Shape;99;p4"/>
          <p:cNvCxnSpPr/>
          <p:nvPr/>
        </p:nvCxnSpPr>
        <p:spPr>
          <a:xfrm>
            <a:off x="6203576" y="2003612"/>
            <a:ext cx="0" cy="293145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" name="Google Shape;100;p4"/>
          <p:cNvCxnSpPr/>
          <p:nvPr/>
        </p:nvCxnSpPr>
        <p:spPr>
          <a:xfrm>
            <a:off x="10251142" y="5995988"/>
            <a:ext cx="0" cy="86201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218987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>
  <p:cSld name="Kuvatekstillinen kuva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64041" y="0"/>
            <a:ext cx="5335352" cy="5839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6848" y="0"/>
            <a:ext cx="421254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672353" y="555812"/>
            <a:ext cx="4961966" cy="88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672353" y="1546412"/>
            <a:ext cx="4961966" cy="431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6"/>
          <p:cNvSpPr txBox="1">
            <a:spLocks noGrp="1"/>
          </p:cNvSpPr>
          <p:nvPr>
            <p:ph type="dt" idx="10"/>
          </p:nvPr>
        </p:nvSpPr>
        <p:spPr>
          <a:xfrm>
            <a:off x="1281952" y="6244292"/>
            <a:ext cx="13671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"/>
          <p:cNvSpPr txBox="1">
            <a:spLocks noGrp="1"/>
          </p:cNvSpPr>
          <p:nvPr>
            <p:ph type="sldNum" idx="12"/>
          </p:nvPr>
        </p:nvSpPr>
        <p:spPr>
          <a:xfrm>
            <a:off x="672352" y="6244292"/>
            <a:ext cx="5378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41" name="Google Shape;141;p6"/>
          <p:cNvSpPr>
            <a:spLocks noGrp="1"/>
          </p:cNvSpPr>
          <p:nvPr>
            <p:ph type="pic" idx="2"/>
          </p:nvPr>
        </p:nvSpPr>
        <p:spPr>
          <a:xfrm>
            <a:off x="6095999" y="385259"/>
            <a:ext cx="5699363" cy="607829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706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">
  <p:cSld name="Kuva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>
            <a:spLocks noGrp="1"/>
          </p:cNvSpPr>
          <p:nvPr>
            <p:ph type="pic" idx="2"/>
          </p:nvPr>
        </p:nvSpPr>
        <p:spPr>
          <a:xfrm>
            <a:off x="401363" y="385259"/>
            <a:ext cx="11394000" cy="607829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8494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ja kehys">
  <p:cSld name="Kuva ja kehy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8824" y="381163"/>
            <a:ext cx="6810994" cy="647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9613" y="1722466"/>
            <a:ext cx="7686310" cy="5136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067311" cy="424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3568453" cy="483261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9"/>
          <p:cNvSpPr/>
          <p:nvPr/>
        </p:nvSpPr>
        <p:spPr>
          <a:xfrm>
            <a:off x="389964" y="372035"/>
            <a:ext cx="11421035" cy="61139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6" name="Google Shape;156;p9"/>
          <p:cNvSpPr txBox="1">
            <a:spLocks noGrp="1"/>
          </p:cNvSpPr>
          <p:nvPr>
            <p:ph type="body" idx="1"/>
          </p:nvPr>
        </p:nvSpPr>
        <p:spPr>
          <a:xfrm>
            <a:off x="793376" y="5854327"/>
            <a:ext cx="85523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57" name="Google Shape;157;p9"/>
          <p:cNvGrpSpPr/>
          <p:nvPr/>
        </p:nvGrpSpPr>
        <p:grpSpPr>
          <a:xfrm>
            <a:off x="10197819" y="5884768"/>
            <a:ext cx="1289051" cy="318800"/>
            <a:chOff x="2181226" y="2460626"/>
            <a:chExt cx="7831137" cy="1936750"/>
          </a:xfrm>
        </p:grpSpPr>
        <p:sp>
          <p:nvSpPr>
            <p:cNvPr id="158" name="Google Shape;158;p9"/>
            <p:cNvSpPr/>
            <p:nvPr/>
          </p:nvSpPr>
          <p:spPr>
            <a:xfrm>
              <a:off x="2181226" y="2470151"/>
              <a:ext cx="763588" cy="842963"/>
            </a:xfrm>
            <a:custGeom>
              <a:avLst/>
              <a:gdLst/>
              <a:ahLst/>
              <a:cxnLst/>
              <a:rect l="l" t="t" r="r" b="b"/>
              <a:pathLst>
                <a:path w="2121" h="2336" extrusionOk="0">
                  <a:moveTo>
                    <a:pt x="0" y="0"/>
                  </a:moveTo>
                  <a:lnTo>
                    <a:pt x="0" y="2336"/>
                  </a:lnTo>
                  <a:lnTo>
                    <a:pt x="632" y="2336"/>
                  </a:lnTo>
                  <a:lnTo>
                    <a:pt x="632" y="1734"/>
                  </a:lnTo>
                  <a:lnTo>
                    <a:pt x="842" y="1461"/>
                  </a:lnTo>
                  <a:lnTo>
                    <a:pt x="1364" y="2336"/>
                  </a:lnTo>
                  <a:lnTo>
                    <a:pt x="2121" y="2336"/>
                  </a:lnTo>
                  <a:lnTo>
                    <a:pt x="1314" y="1041"/>
                  </a:lnTo>
                  <a:lnTo>
                    <a:pt x="2102" y="0"/>
                  </a:lnTo>
                  <a:lnTo>
                    <a:pt x="1364" y="0"/>
                  </a:lnTo>
                  <a:lnTo>
                    <a:pt x="663" y="944"/>
                  </a:lnTo>
                  <a:lnTo>
                    <a:pt x="632" y="944"/>
                  </a:lnTo>
                  <a:lnTo>
                    <a:pt x="6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2954338" y="2470151"/>
              <a:ext cx="869950" cy="842963"/>
            </a:xfrm>
            <a:custGeom>
              <a:avLst/>
              <a:gdLst/>
              <a:ahLst/>
              <a:cxnLst/>
              <a:rect l="l" t="t" r="r" b="b"/>
              <a:pathLst>
                <a:path w="2416" h="2336" extrusionOk="0">
                  <a:moveTo>
                    <a:pt x="1218" y="643"/>
                  </a:moveTo>
                  <a:lnTo>
                    <a:pt x="1451" y="1414"/>
                  </a:lnTo>
                  <a:lnTo>
                    <a:pt x="965" y="1414"/>
                  </a:lnTo>
                  <a:lnTo>
                    <a:pt x="1199" y="643"/>
                  </a:lnTo>
                  <a:lnTo>
                    <a:pt x="1218" y="643"/>
                  </a:lnTo>
                  <a:close/>
                  <a:moveTo>
                    <a:pt x="822" y="1888"/>
                  </a:moveTo>
                  <a:lnTo>
                    <a:pt x="1595" y="1888"/>
                  </a:lnTo>
                  <a:lnTo>
                    <a:pt x="1731" y="2336"/>
                  </a:lnTo>
                  <a:lnTo>
                    <a:pt x="2416" y="2336"/>
                  </a:lnTo>
                  <a:lnTo>
                    <a:pt x="1642" y="0"/>
                  </a:lnTo>
                  <a:lnTo>
                    <a:pt x="774" y="0"/>
                  </a:lnTo>
                  <a:lnTo>
                    <a:pt x="0" y="2336"/>
                  </a:lnTo>
                  <a:lnTo>
                    <a:pt x="686" y="2336"/>
                  </a:lnTo>
                  <a:lnTo>
                    <a:pt x="822" y="18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3883026" y="2470151"/>
              <a:ext cx="725488" cy="842963"/>
            </a:xfrm>
            <a:custGeom>
              <a:avLst/>
              <a:gdLst/>
              <a:ahLst/>
              <a:cxnLst/>
              <a:rect l="l" t="t" r="r" b="b"/>
              <a:pathLst>
                <a:path w="2014" h="2336" extrusionOk="0">
                  <a:moveTo>
                    <a:pt x="631" y="1110"/>
                  </a:moveTo>
                  <a:lnTo>
                    <a:pt x="647" y="1110"/>
                  </a:lnTo>
                  <a:lnTo>
                    <a:pt x="1488" y="2336"/>
                  </a:lnTo>
                  <a:lnTo>
                    <a:pt x="2014" y="2336"/>
                  </a:lnTo>
                  <a:lnTo>
                    <a:pt x="2014" y="0"/>
                  </a:lnTo>
                  <a:lnTo>
                    <a:pt x="1382" y="0"/>
                  </a:lnTo>
                  <a:lnTo>
                    <a:pt x="1382" y="1223"/>
                  </a:lnTo>
                  <a:lnTo>
                    <a:pt x="1363" y="1223"/>
                  </a:lnTo>
                  <a:lnTo>
                    <a:pt x="538" y="0"/>
                  </a:lnTo>
                  <a:lnTo>
                    <a:pt x="0" y="0"/>
                  </a:lnTo>
                  <a:lnTo>
                    <a:pt x="0" y="2336"/>
                  </a:lnTo>
                  <a:lnTo>
                    <a:pt x="631" y="2336"/>
                  </a:lnTo>
                  <a:lnTo>
                    <a:pt x="631" y="11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4668838" y="2460626"/>
              <a:ext cx="708025" cy="866775"/>
            </a:xfrm>
            <a:custGeom>
              <a:avLst/>
              <a:gdLst/>
              <a:ahLst/>
              <a:cxnLst/>
              <a:rect l="l" t="t" r="r" b="b"/>
              <a:pathLst>
                <a:path w="1964" h="2403" extrusionOk="0">
                  <a:moveTo>
                    <a:pt x="1003" y="2403"/>
                  </a:moveTo>
                  <a:lnTo>
                    <a:pt x="1022" y="2403"/>
                  </a:lnTo>
                  <a:cubicBezTo>
                    <a:pt x="1217" y="2403"/>
                    <a:pt x="1384" y="2375"/>
                    <a:pt x="1523" y="2320"/>
                  </a:cubicBezTo>
                  <a:cubicBezTo>
                    <a:pt x="1665" y="2265"/>
                    <a:pt x="1774" y="2183"/>
                    <a:pt x="1850" y="2075"/>
                  </a:cubicBezTo>
                  <a:cubicBezTo>
                    <a:pt x="1926" y="1968"/>
                    <a:pt x="1964" y="1837"/>
                    <a:pt x="1964" y="1683"/>
                  </a:cubicBezTo>
                  <a:cubicBezTo>
                    <a:pt x="1964" y="1594"/>
                    <a:pt x="1950" y="1512"/>
                    <a:pt x="1922" y="1436"/>
                  </a:cubicBezTo>
                  <a:cubicBezTo>
                    <a:pt x="1894" y="1361"/>
                    <a:pt x="1851" y="1293"/>
                    <a:pt x="1792" y="1232"/>
                  </a:cubicBezTo>
                  <a:cubicBezTo>
                    <a:pt x="1732" y="1172"/>
                    <a:pt x="1656" y="1119"/>
                    <a:pt x="1563" y="1074"/>
                  </a:cubicBezTo>
                  <a:cubicBezTo>
                    <a:pt x="1470" y="1029"/>
                    <a:pt x="1359" y="993"/>
                    <a:pt x="1230" y="966"/>
                  </a:cubicBezTo>
                  <a:lnTo>
                    <a:pt x="1038" y="925"/>
                  </a:lnTo>
                  <a:cubicBezTo>
                    <a:pt x="965" y="909"/>
                    <a:pt x="905" y="891"/>
                    <a:pt x="858" y="871"/>
                  </a:cubicBezTo>
                  <a:cubicBezTo>
                    <a:pt x="812" y="850"/>
                    <a:pt x="778" y="826"/>
                    <a:pt x="756" y="798"/>
                  </a:cubicBezTo>
                  <a:cubicBezTo>
                    <a:pt x="734" y="771"/>
                    <a:pt x="724" y="738"/>
                    <a:pt x="724" y="702"/>
                  </a:cubicBezTo>
                  <a:cubicBezTo>
                    <a:pt x="724" y="667"/>
                    <a:pt x="733" y="636"/>
                    <a:pt x="754" y="609"/>
                  </a:cubicBezTo>
                  <a:cubicBezTo>
                    <a:pt x="773" y="582"/>
                    <a:pt x="805" y="560"/>
                    <a:pt x="846" y="545"/>
                  </a:cubicBezTo>
                  <a:cubicBezTo>
                    <a:pt x="888" y="530"/>
                    <a:pt x="942" y="522"/>
                    <a:pt x="1007" y="522"/>
                  </a:cubicBezTo>
                  <a:cubicBezTo>
                    <a:pt x="1110" y="522"/>
                    <a:pt x="1187" y="544"/>
                    <a:pt x="1238" y="586"/>
                  </a:cubicBezTo>
                  <a:cubicBezTo>
                    <a:pt x="1288" y="628"/>
                    <a:pt x="1316" y="688"/>
                    <a:pt x="1321" y="764"/>
                  </a:cubicBezTo>
                  <a:lnTo>
                    <a:pt x="1932" y="764"/>
                  </a:lnTo>
                  <a:cubicBezTo>
                    <a:pt x="1931" y="611"/>
                    <a:pt x="1893" y="477"/>
                    <a:pt x="1818" y="363"/>
                  </a:cubicBezTo>
                  <a:cubicBezTo>
                    <a:pt x="1743" y="248"/>
                    <a:pt x="1637" y="159"/>
                    <a:pt x="1498" y="95"/>
                  </a:cubicBezTo>
                  <a:cubicBezTo>
                    <a:pt x="1363" y="33"/>
                    <a:pt x="1202" y="1"/>
                    <a:pt x="1016" y="0"/>
                  </a:cubicBezTo>
                  <a:lnTo>
                    <a:pt x="998" y="0"/>
                  </a:lnTo>
                  <a:cubicBezTo>
                    <a:pt x="816" y="1"/>
                    <a:pt x="655" y="32"/>
                    <a:pt x="515" y="94"/>
                  </a:cubicBezTo>
                  <a:cubicBezTo>
                    <a:pt x="373" y="156"/>
                    <a:pt x="261" y="243"/>
                    <a:pt x="181" y="355"/>
                  </a:cubicBezTo>
                  <a:cubicBezTo>
                    <a:pt x="100" y="466"/>
                    <a:pt x="60" y="597"/>
                    <a:pt x="60" y="746"/>
                  </a:cubicBezTo>
                  <a:cubicBezTo>
                    <a:pt x="60" y="929"/>
                    <a:pt x="119" y="1074"/>
                    <a:pt x="238" y="1181"/>
                  </a:cubicBezTo>
                  <a:cubicBezTo>
                    <a:pt x="357" y="1287"/>
                    <a:pt x="520" y="1362"/>
                    <a:pt x="727" y="1406"/>
                  </a:cubicBezTo>
                  <a:lnTo>
                    <a:pt x="963" y="1457"/>
                  </a:lnTo>
                  <a:cubicBezTo>
                    <a:pt x="1050" y="1474"/>
                    <a:pt x="1119" y="1494"/>
                    <a:pt x="1171" y="1516"/>
                  </a:cubicBezTo>
                  <a:cubicBezTo>
                    <a:pt x="1222" y="1538"/>
                    <a:pt x="1259" y="1563"/>
                    <a:pt x="1281" y="1590"/>
                  </a:cubicBezTo>
                  <a:cubicBezTo>
                    <a:pt x="1304" y="1616"/>
                    <a:pt x="1315" y="1647"/>
                    <a:pt x="1315" y="1683"/>
                  </a:cubicBezTo>
                  <a:cubicBezTo>
                    <a:pt x="1315" y="1722"/>
                    <a:pt x="1303" y="1756"/>
                    <a:pt x="1280" y="1786"/>
                  </a:cubicBezTo>
                  <a:cubicBezTo>
                    <a:pt x="1256" y="1816"/>
                    <a:pt x="1221" y="1839"/>
                    <a:pt x="1175" y="1856"/>
                  </a:cubicBezTo>
                  <a:cubicBezTo>
                    <a:pt x="1129" y="1873"/>
                    <a:pt x="1072" y="1881"/>
                    <a:pt x="1004" y="1881"/>
                  </a:cubicBezTo>
                  <a:cubicBezTo>
                    <a:pt x="922" y="1881"/>
                    <a:pt x="852" y="1869"/>
                    <a:pt x="794" y="1844"/>
                  </a:cubicBezTo>
                  <a:cubicBezTo>
                    <a:pt x="735" y="1818"/>
                    <a:pt x="690" y="1781"/>
                    <a:pt x="658" y="1732"/>
                  </a:cubicBezTo>
                  <a:cubicBezTo>
                    <a:pt x="626" y="1682"/>
                    <a:pt x="608" y="1622"/>
                    <a:pt x="604" y="1551"/>
                  </a:cubicBezTo>
                  <a:lnTo>
                    <a:pt x="0" y="1551"/>
                  </a:lnTo>
                  <a:cubicBezTo>
                    <a:pt x="1" y="1747"/>
                    <a:pt x="43" y="1908"/>
                    <a:pt x="127" y="2034"/>
                  </a:cubicBezTo>
                  <a:cubicBezTo>
                    <a:pt x="211" y="2160"/>
                    <a:pt x="329" y="2253"/>
                    <a:pt x="480" y="2313"/>
                  </a:cubicBezTo>
                  <a:cubicBezTo>
                    <a:pt x="630" y="2372"/>
                    <a:pt x="804" y="2402"/>
                    <a:pt x="1003" y="2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5375276" y="2471738"/>
              <a:ext cx="871538" cy="846138"/>
            </a:xfrm>
            <a:custGeom>
              <a:avLst/>
              <a:gdLst/>
              <a:ahLst/>
              <a:cxnLst/>
              <a:rect l="l" t="t" r="r" b="b"/>
              <a:pathLst>
                <a:path w="2418" h="2343" extrusionOk="0">
                  <a:moveTo>
                    <a:pt x="1219" y="644"/>
                  </a:moveTo>
                  <a:lnTo>
                    <a:pt x="1452" y="1418"/>
                  </a:lnTo>
                  <a:lnTo>
                    <a:pt x="966" y="1418"/>
                  </a:lnTo>
                  <a:lnTo>
                    <a:pt x="1200" y="644"/>
                  </a:lnTo>
                  <a:lnTo>
                    <a:pt x="1219" y="644"/>
                  </a:lnTo>
                  <a:close/>
                  <a:moveTo>
                    <a:pt x="687" y="2343"/>
                  </a:moveTo>
                  <a:lnTo>
                    <a:pt x="822" y="1893"/>
                  </a:lnTo>
                  <a:lnTo>
                    <a:pt x="1596" y="1893"/>
                  </a:lnTo>
                  <a:lnTo>
                    <a:pt x="1732" y="2343"/>
                  </a:lnTo>
                  <a:lnTo>
                    <a:pt x="2418" y="2343"/>
                  </a:lnTo>
                  <a:lnTo>
                    <a:pt x="1644" y="0"/>
                  </a:lnTo>
                  <a:lnTo>
                    <a:pt x="775" y="0"/>
                  </a:lnTo>
                  <a:lnTo>
                    <a:pt x="0" y="2343"/>
                  </a:lnTo>
                  <a:lnTo>
                    <a:pt x="687" y="23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6299201" y="2471738"/>
              <a:ext cx="569913" cy="846138"/>
            </a:xfrm>
            <a:custGeom>
              <a:avLst/>
              <a:gdLst/>
              <a:ahLst/>
              <a:cxnLst/>
              <a:rect l="l" t="t" r="r" b="b"/>
              <a:pathLst>
                <a:path w="1583" h="2343" extrusionOk="0">
                  <a:moveTo>
                    <a:pt x="1583" y="1830"/>
                  </a:moveTo>
                  <a:lnTo>
                    <a:pt x="635" y="183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583" y="2343"/>
                  </a:lnTo>
                  <a:lnTo>
                    <a:pt x="1583" y="18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6935788" y="2471738"/>
              <a:ext cx="569913" cy="846138"/>
            </a:xfrm>
            <a:custGeom>
              <a:avLst/>
              <a:gdLst/>
              <a:ahLst/>
              <a:cxnLst/>
              <a:rect l="l" t="t" r="r" b="b"/>
              <a:pathLst>
                <a:path w="1582" h="2343" extrusionOk="0">
                  <a:moveTo>
                    <a:pt x="1582" y="1830"/>
                  </a:moveTo>
                  <a:lnTo>
                    <a:pt x="635" y="183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582" y="2343"/>
                  </a:lnTo>
                  <a:lnTo>
                    <a:pt x="1582" y="18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7570788" y="2471738"/>
              <a:ext cx="230188" cy="84613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7861301" y="2460626"/>
              <a:ext cx="706438" cy="866775"/>
            </a:xfrm>
            <a:custGeom>
              <a:avLst/>
              <a:gdLst/>
              <a:ahLst/>
              <a:cxnLst/>
              <a:rect l="l" t="t" r="r" b="b"/>
              <a:pathLst>
                <a:path w="1964" h="2403" extrusionOk="0">
                  <a:moveTo>
                    <a:pt x="1791" y="1232"/>
                  </a:moveTo>
                  <a:cubicBezTo>
                    <a:pt x="1732" y="1172"/>
                    <a:pt x="1656" y="1119"/>
                    <a:pt x="1563" y="1074"/>
                  </a:cubicBezTo>
                  <a:cubicBezTo>
                    <a:pt x="1470" y="1029"/>
                    <a:pt x="1359" y="993"/>
                    <a:pt x="1230" y="966"/>
                  </a:cubicBezTo>
                  <a:lnTo>
                    <a:pt x="1038" y="925"/>
                  </a:lnTo>
                  <a:cubicBezTo>
                    <a:pt x="965" y="909"/>
                    <a:pt x="905" y="891"/>
                    <a:pt x="858" y="871"/>
                  </a:cubicBezTo>
                  <a:cubicBezTo>
                    <a:pt x="811" y="850"/>
                    <a:pt x="777" y="826"/>
                    <a:pt x="756" y="798"/>
                  </a:cubicBezTo>
                  <a:cubicBezTo>
                    <a:pt x="734" y="771"/>
                    <a:pt x="724" y="738"/>
                    <a:pt x="724" y="702"/>
                  </a:cubicBezTo>
                  <a:cubicBezTo>
                    <a:pt x="724" y="667"/>
                    <a:pt x="734" y="636"/>
                    <a:pt x="754" y="609"/>
                  </a:cubicBezTo>
                  <a:cubicBezTo>
                    <a:pt x="773" y="582"/>
                    <a:pt x="804" y="560"/>
                    <a:pt x="846" y="545"/>
                  </a:cubicBezTo>
                  <a:cubicBezTo>
                    <a:pt x="888" y="530"/>
                    <a:pt x="942" y="522"/>
                    <a:pt x="1007" y="522"/>
                  </a:cubicBezTo>
                  <a:cubicBezTo>
                    <a:pt x="1110" y="522"/>
                    <a:pt x="1187" y="544"/>
                    <a:pt x="1237" y="586"/>
                  </a:cubicBezTo>
                  <a:cubicBezTo>
                    <a:pt x="1288" y="628"/>
                    <a:pt x="1316" y="688"/>
                    <a:pt x="1322" y="764"/>
                  </a:cubicBezTo>
                  <a:lnTo>
                    <a:pt x="1932" y="764"/>
                  </a:lnTo>
                  <a:cubicBezTo>
                    <a:pt x="1931" y="611"/>
                    <a:pt x="1893" y="477"/>
                    <a:pt x="1818" y="363"/>
                  </a:cubicBezTo>
                  <a:cubicBezTo>
                    <a:pt x="1743" y="248"/>
                    <a:pt x="1637" y="159"/>
                    <a:pt x="1499" y="95"/>
                  </a:cubicBezTo>
                  <a:cubicBezTo>
                    <a:pt x="1363" y="33"/>
                    <a:pt x="1202" y="1"/>
                    <a:pt x="1016" y="0"/>
                  </a:cubicBezTo>
                  <a:lnTo>
                    <a:pt x="1007" y="0"/>
                  </a:lnTo>
                  <a:lnTo>
                    <a:pt x="998" y="0"/>
                  </a:lnTo>
                  <a:cubicBezTo>
                    <a:pt x="816" y="1"/>
                    <a:pt x="655" y="32"/>
                    <a:pt x="515" y="94"/>
                  </a:cubicBezTo>
                  <a:cubicBezTo>
                    <a:pt x="373" y="156"/>
                    <a:pt x="262" y="243"/>
                    <a:pt x="181" y="355"/>
                  </a:cubicBezTo>
                  <a:cubicBezTo>
                    <a:pt x="100" y="466"/>
                    <a:pt x="60" y="597"/>
                    <a:pt x="60" y="746"/>
                  </a:cubicBezTo>
                  <a:cubicBezTo>
                    <a:pt x="60" y="929"/>
                    <a:pt x="119" y="1074"/>
                    <a:pt x="238" y="1181"/>
                  </a:cubicBezTo>
                  <a:cubicBezTo>
                    <a:pt x="357" y="1287"/>
                    <a:pt x="520" y="1362"/>
                    <a:pt x="727" y="1406"/>
                  </a:cubicBezTo>
                  <a:lnTo>
                    <a:pt x="963" y="1457"/>
                  </a:lnTo>
                  <a:cubicBezTo>
                    <a:pt x="1050" y="1474"/>
                    <a:pt x="1119" y="1494"/>
                    <a:pt x="1171" y="1516"/>
                  </a:cubicBezTo>
                  <a:cubicBezTo>
                    <a:pt x="1222" y="1538"/>
                    <a:pt x="1259" y="1563"/>
                    <a:pt x="1282" y="1589"/>
                  </a:cubicBezTo>
                  <a:cubicBezTo>
                    <a:pt x="1304" y="1616"/>
                    <a:pt x="1315" y="1647"/>
                    <a:pt x="1315" y="1683"/>
                  </a:cubicBezTo>
                  <a:cubicBezTo>
                    <a:pt x="1315" y="1722"/>
                    <a:pt x="1304" y="1756"/>
                    <a:pt x="1280" y="1786"/>
                  </a:cubicBezTo>
                  <a:cubicBezTo>
                    <a:pt x="1256" y="1816"/>
                    <a:pt x="1221" y="1839"/>
                    <a:pt x="1175" y="1856"/>
                  </a:cubicBezTo>
                  <a:cubicBezTo>
                    <a:pt x="1129" y="1873"/>
                    <a:pt x="1072" y="1881"/>
                    <a:pt x="1004" y="1881"/>
                  </a:cubicBezTo>
                  <a:cubicBezTo>
                    <a:pt x="922" y="1881"/>
                    <a:pt x="852" y="1869"/>
                    <a:pt x="794" y="1844"/>
                  </a:cubicBezTo>
                  <a:cubicBezTo>
                    <a:pt x="735" y="1818"/>
                    <a:pt x="690" y="1781"/>
                    <a:pt x="658" y="1732"/>
                  </a:cubicBezTo>
                  <a:cubicBezTo>
                    <a:pt x="626" y="1683"/>
                    <a:pt x="608" y="1622"/>
                    <a:pt x="604" y="1551"/>
                  </a:cubicBezTo>
                  <a:lnTo>
                    <a:pt x="0" y="1551"/>
                  </a:lnTo>
                  <a:cubicBezTo>
                    <a:pt x="1" y="1747"/>
                    <a:pt x="43" y="1908"/>
                    <a:pt x="127" y="2034"/>
                  </a:cubicBezTo>
                  <a:cubicBezTo>
                    <a:pt x="211" y="2160"/>
                    <a:pt x="329" y="2253"/>
                    <a:pt x="481" y="2313"/>
                  </a:cubicBezTo>
                  <a:cubicBezTo>
                    <a:pt x="632" y="2373"/>
                    <a:pt x="810" y="2403"/>
                    <a:pt x="1013" y="2403"/>
                  </a:cubicBezTo>
                  <a:cubicBezTo>
                    <a:pt x="1212" y="2403"/>
                    <a:pt x="1382" y="2376"/>
                    <a:pt x="1523" y="2320"/>
                  </a:cubicBezTo>
                  <a:cubicBezTo>
                    <a:pt x="1665" y="2265"/>
                    <a:pt x="1774" y="2183"/>
                    <a:pt x="1849" y="2075"/>
                  </a:cubicBezTo>
                  <a:cubicBezTo>
                    <a:pt x="1926" y="1968"/>
                    <a:pt x="1964" y="1837"/>
                    <a:pt x="1964" y="1683"/>
                  </a:cubicBezTo>
                  <a:cubicBezTo>
                    <a:pt x="1964" y="1594"/>
                    <a:pt x="1950" y="1512"/>
                    <a:pt x="1922" y="1436"/>
                  </a:cubicBezTo>
                  <a:cubicBezTo>
                    <a:pt x="1894" y="1361"/>
                    <a:pt x="1851" y="1293"/>
                    <a:pt x="1791" y="1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8628063" y="2471738"/>
              <a:ext cx="609600" cy="846138"/>
            </a:xfrm>
            <a:custGeom>
              <a:avLst/>
              <a:gdLst/>
              <a:ahLst/>
              <a:cxnLst/>
              <a:rect l="l" t="t" r="r" b="b"/>
              <a:pathLst>
                <a:path w="1690" h="2343" extrusionOk="0">
                  <a:moveTo>
                    <a:pt x="0" y="2343"/>
                  </a:moveTo>
                  <a:lnTo>
                    <a:pt x="1684" y="2343"/>
                  </a:lnTo>
                  <a:lnTo>
                    <a:pt x="1684" y="1830"/>
                  </a:lnTo>
                  <a:lnTo>
                    <a:pt x="636" y="1830"/>
                  </a:lnTo>
                  <a:lnTo>
                    <a:pt x="636" y="1409"/>
                  </a:lnTo>
                  <a:lnTo>
                    <a:pt x="1602" y="1409"/>
                  </a:lnTo>
                  <a:lnTo>
                    <a:pt x="1602" y="909"/>
                  </a:lnTo>
                  <a:lnTo>
                    <a:pt x="636" y="909"/>
                  </a:lnTo>
                  <a:lnTo>
                    <a:pt x="636" y="512"/>
                  </a:lnTo>
                  <a:lnTo>
                    <a:pt x="1690" y="512"/>
                  </a:lnTo>
                  <a:lnTo>
                    <a:pt x="1690" y="0"/>
                  </a:lnTo>
                  <a:lnTo>
                    <a:pt x="0" y="0"/>
                  </a:lnTo>
                  <a:lnTo>
                    <a:pt x="0" y="23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9301163" y="2471738"/>
              <a:ext cx="711200" cy="846138"/>
            </a:xfrm>
            <a:custGeom>
              <a:avLst/>
              <a:gdLst/>
              <a:ahLst/>
              <a:cxnLst/>
              <a:rect l="l" t="t" r="r" b="b"/>
              <a:pathLst>
                <a:path w="1975" h="2343" extrusionOk="0">
                  <a:moveTo>
                    <a:pt x="0" y="0"/>
                  </a:moveTo>
                  <a:lnTo>
                    <a:pt x="0" y="512"/>
                  </a:lnTo>
                  <a:lnTo>
                    <a:pt x="705" y="512"/>
                  </a:lnTo>
                  <a:lnTo>
                    <a:pt x="705" y="2343"/>
                  </a:lnTo>
                  <a:lnTo>
                    <a:pt x="1331" y="2343"/>
                  </a:lnTo>
                  <a:lnTo>
                    <a:pt x="1331" y="512"/>
                  </a:lnTo>
                  <a:lnTo>
                    <a:pt x="1975" y="512"/>
                  </a:lnTo>
                  <a:lnTo>
                    <a:pt x="1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2181226" y="3541713"/>
              <a:ext cx="744538" cy="844550"/>
            </a:xfrm>
            <a:custGeom>
              <a:avLst/>
              <a:gdLst/>
              <a:ahLst/>
              <a:cxnLst/>
              <a:rect l="l" t="t" r="r" b="b"/>
              <a:pathLst>
                <a:path w="2068" h="2344" extrusionOk="0">
                  <a:moveTo>
                    <a:pt x="1364" y="1555"/>
                  </a:moveTo>
                  <a:cubicBezTo>
                    <a:pt x="1321" y="1647"/>
                    <a:pt x="1258" y="1711"/>
                    <a:pt x="1177" y="1748"/>
                  </a:cubicBezTo>
                  <a:cubicBezTo>
                    <a:pt x="1094" y="1784"/>
                    <a:pt x="995" y="1803"/>
                    <a:pt x="878" y="1803"/>
                  </a:cubicBezTo>
                  <a:lnTo>
                    <a:pt x="636" y="1803"/>
                  </a:lnTo>
                  <a:lnTo>
                    <a:pt x="636" y="541"/>
                  </a:lnTo>
                  <a:lnTo>
                    <a:pt x="859" y="541"/>
                  </a:lnTo>
                  <a:cubicBezTo>
                    <a:pt x="982" y="541"/>
                    <a:pt x="1086" y="560"/>
                    <a:pt x="1171" y="597"/>
                  </a:cubicBezTo>
                  <a:cubicBezTo>
                    <a:pt x="1256" y="634"/>
                    <a:pt x="1320" y="699"/>
                    <a:pt x="1364" y="790"/>
                  </a:cubicBezTo>
                  <a:cubicBezTo>
                    <a:pt x="1407" y="882"/>
                    <a:pt x="1429" y="1010"/>
                    <a:pt x="1429" y="1173"/>
                  </a:cubicBezTo>
                  <a:cubicBezTo>
                    <a:pt x="1429" y="1336"/>
                    <a:pt x="1407" y="1463"/>
                    <a:pt x="1364" y="1555"/>
                  </a:cubicBezTo>
                  <a:close/>
                  <a:moveTo>
                    <a:pt x="1519" y="141"/>
                  </a:moveTo>
                  <a:cubicBezTo>
                    <a:pt x="1343" y="47"/>
                    <a:pt x="1135" y="0"/>
                    <a:pt x="894" y="0"/>
                  </a:cubicBezTo>
                  <a:lnTo>
                    <a:pt x="636" y="0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261" y="2344"/>
                  </a:lnTo>
                  <a:lnTo>
                    <a:pt x="636" y="2344"/>
                  </a:lnTo>
                  <a:lnTo>
                    <a:pt x="903" y="2344"/>
                  </a:lnTo>
                  <a:cubicBezTo>
                    <a:pt x="1141" y="2344"/>
                    <a:pt x="1348" y="2297"/>
                    <a:pt x="1522" y="2204"/>
                  </a:cubicBezTo>
                  <a:cubicBezTo>
                    <a:pt x="1696" y="2110"/>
                    <a:pt x="1830" y="1976"/>
                    <a:pt x="1926" y="1801"/>
                  </a:cubicBezTo>
                  <a:cubicBezTo>
                    <a:pt x="2020" y="1626"/>
                    <a:pt x="2068" y="1417"/>
                    <a:pt x="2068" y="1173"/>
                  </a:cubicBezTo>
                  <a:cubicBezTo>
                    <a:pt x="2068" y="929"/>
                    <a:pt x="2020" y="719"/>
                    <a:pt x="1925" y="544"/>
                  </a:cubicBezTo>
                  <a:cubicBezTo>
                    <a:pt x="1829" y="369"/>
                    <a:pt x="1694" y="235"/>
                    <a:pt x="1519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3003551" y="3541713"/>
              <a:ext cx="228600" cy="8445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3286126" y="3541713"/>
              <a:ext cx="869950" cy="844550"/>
            </a:xfrm>
            <a:custGeom>
              <a:avLst/>
              <a:gdLst/>
              <a:ahLst/>
              <a:cxnLst/>
              <a:rect l="l" t="t" r="r" b="b"/>
              <a:pathLst>
                <a:path w="2417" h="2344" extrusionOk="0">
                  <a:moveTo>
                    <a:pt x="965" y="1419"/>
                  </a:moveTo>
                  <a:lnTo>
                    <a:pt x="1199" y="645"/>
                  </a:lnTo>
                  <a:lnTo>
                    <a:pt x="1218" y="645"/>
                  </a:lnTo>
                  <a:lnTo>
                    <a:pt x="1452" y="1419"/>
                  </a:lnTo>
                  <a:lnTo>
                    <a:pt x="965" y="1419"/>
                  </a:lnTo>
                  <a:close/>
                  <a:moveTo>
                    <a:pt x="774" y="0"/>
                  </a:moveTo>
                  <a:lnTo>
                    <a:pt x="0" y="2344"/>
                  </a:lnTo>
                  <a:lnTo>
                    <a:pt x="686" y="2344"/>
                  </a:lnTo>
                  <a:lnTo>
                    <a:pt x="822" y="1894"/>
                  </a:lnTo>
                  <a:lnTo>
                    <a:pt x="1595" y="1894"/>
                  </a:lnTo>
                  <a:lnTo>
                    <a:pt x="1731" y="2344"/>
                  </a:lnTo>
                  <a:lnTo>
                    <a:pt x="2417" y="2344"/>
                  </a:lnTo>
                  <a:lnTo>
                    <a:pt x="1643" y="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4210051" y="3541713"/>
              <a:ext cx="569913" cy="844550"/>
            </a:xfrm>
            <a:custGeom>
              <a:avLst/>
              <a:gdLst/>
              <a:ahLst/>
              <a:cxnLst/>
              <a:rect l="l" t="t" r="r" b="b"/>
              <a:pathLst>
                <a:path w="1583" h="2344" extrusionOk="0">
                  <a:moveTo>
                    <a:pt x="636" y="0"/>
                  </a:moveTo>
                  <a:lnTo>
                    <a:pt x="0" y="0"/>
                  </a:lnTo>
                  <a:lnTo>
                    <a:pt x="0" y="2344"/>
                  </a:lnTo>
                  <a:lnTo>
                    <a:pt x="1583" y="2344"/>
                  </a:lnTo>
                  <a:lnTo>
                    <a:pt x="1583" y="1831"/>
                  </a:lnTo>
                  <a:lnTo>
                    <a:pt x="636" y="183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4810126" y="3529013"/>
              <a:ext cx="820738" cy="868363"/>
            </a:xfrm>
            <a:custGeom>
              <a:avLst/>
              <a:gdLst/>
              <a:ahLst/>
              <a:cxnLst/>
              <a:rect l="l" t="t" r="r" b="b"/>
              <a:pathLst>
                <a:path w="2279" h="2406" extrusionOk="0">
                  <a:moveTo>
                    <a:pt x="1569" y="1558"/>
                  </a:moveTo>
                  <a:cubicBezTo>
                    <a:pt x="1532" y="1655"/>
                    <a:pt x="1478" y="1728"/>
                    <a:pt x="1406" y="1778"/>
                  </a:cubicBezTo>
                  <a:cubicBezTo>
                    <a:pt x="1334" y="1828"/>
                    <a:pt x="1246" y="1853"/>
                    <a:pt x="1139" y="1853"/>
                  </a:cubicBezTo>
                  <a:cubicBezTo>
                    <a:pt x="1034" y="1853"/>
                    <a:pt x="946" y="1828"/>
                    <a:pt x="874" y="1778"/>
                  </a:cubicBezTo>
                  <a:cubicBezTo>
                    <a:pt x="802" y="1728"/>
                    <a:pt x="748" y="1655"/>
                    <a:pt x="711" y="1558"/>
                  </a:cubicBezTo>
                  <a:cubicBezTo>
                    <a:pt x="673" y="1462"/>
                    <a:pt x="654" y="1344"/>
                    <a:pt x="654" y="1204"/>
                  </a:cubicBezTo>
                  <a:cubicBezTo>
                    <a:pt x="654" y="1064"/>
                    <a:pt x="673" y="945"/>
                    <a:pt x="711" y="848"/>
                  </a:cubicBezTo>
                  <a:cubicBezTo>
                    <a:pt x="748" y="751"/>
                    <a:pt x="802" y="678"/>
                    <a:pt x="874" y="628"/>
                  </a:cubicBezTo>
                  <a:cubicBezTo>
                    <a:pt x="946" y="578"/>
                    <a:pt x="1034" y="553"/>
                    <a:pt x="1139" y="553"/>
                  </a:cubicBezTo>
                  <a:cubicBezTo>
                    <a:pt x="1246" y="553"/>
                    <a:pt x="1334" y="578"/>
                    <a:pt x="1406" y="628"/>
                  </a:cubicBezTo>
                  <a:cubicBezTo>
                    <a:pt x="1478" y="678"/>
                    <a:pt x="1532" y="751"/>
                    <a:pt x="1569" y="848"/>
                  </a:cubicBezTo>
                  <a:cubicBezTo>
                    <a:pt x="1606" y="945"/>
                    <a:pt x="1624" y="1064"/>
                    <a:pt x="1624" y="1204"/>
                  </a:cubicBezTo>
                  <a:cubicBezTo>
                    <a:pt x="1624" y="1344"/>
                    <a:pt x="1606" y="1462"/>
                    <a:pt x="1569" y="1558"/>
                  </a:cubicBezTo>
                  <a:close/>
                  <a:moveTo>
                    <a:pt x="1717" y="137"/>
                  </a:moveTo>
                  <a:cubicBezTo>
                    <a:pt x="1545" y="46"/>
                    <a:pt x="1352" y="0"/>
                    <a:pt x="1139" y="0"/>
                  </a:cubicBezTo>
                  <a:cubicBezTo>
                    <a:pt x="926" y="0"/>
                    <a:pt x="733" y="46"/>
                    <a:pt x="561" y="137"/>
                  </a:cubicBezTo>
                  <a:cubicBezTo>
                    <a:pt x="388" y="229"/>
                    <a:pt x="252" y="365"/>
                    <a:pt x="151" y="544"/>
                  </a:cubicBezTo>
                  <a:cubicBezTo>
                    <a:pt x="50" y="723"/>
                    <a:pt x="0" y="943"/>
                    <a:pt x="0" y="1204"/>
                  </a:cubicBezTo>
                  <a:cubicBezTo>
                    <a:pt x="0" y="1463"/>
                    <a:pt x="50" y="1682"/>
                    <a:pt x="151" y="1861"/>
                  </a:cubicBezTo>
                  <a:cubicBezTo>
                    <a:pt x="252" y="2040"/>
                    <a:pt x="388" y="2176"/>
                    <a:pt x="561" y="2268"/>
                  </a:cubicBezTo>
                  <a:cubicBezTo>
                    <a:pt x="731" y="2359"/>
                    <a:pt x="920" y="2405"/>
                    <a:pt x="1129" y="2406"/>
                  </a:cubicBezTo>
                  <a:lnTo>
                    <a:pt x="1139" y="2406"/>
                  </a:lnTo>
                  <a:lnTo>
                    <a:pt x="1149" y="2406"/>
                  </a:lnTo>
                  <a:cubicBezTo>
                    <a:pt x="1358" y="2405"/>
                    <a:pt x="1548" y="2359"/>
                    <a:pt x="1717" y="2269"/>
                  </a:cubicBezTo>
                  <a:cubicBezTo>
                    <a:pt x="1889" y="2177"/>
                    <a:pt x="2025" y="2042"/>
                    <a:pt x="2127" y="1863"/>
                  </a:cubicBezTo>
                  <a:cubicBezTo>
                    <a:pt x="2228" y="1684"/>
                    <a:pt x="2279" y="1465"/>
                    <a:pt x="2279" y="1204"/>
                  </a:cubicBezTo>
                  <a:cubicBezTo>
                    <a:pt x="2279" y="943"/>
                    <a:pt x="2228" y="723"/>
                    <a:pt x="2127" y="544"/>
                  </a:cubicBezTo>
                  <a:cubicBezTo>
                    <a:pt x="2025" y="365"/>
                    <a:pt x="1889" y="229"/>
                    <a:pt x="1717" y="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5705476" y="3529013"/>
              <a:ext cx="793750" cy="868363"/>
            </a:xfrm>
            <a:custGeom>
              <a:avLst/>
              <a:gdLst/>
              <a:ahLst/>
              <a:cxnLst/>
              <a:rect l="l" t="t" r="r" b="b"/>
              <a:pathLst>
                <a:path w="2204" h="2406" extrusionOk="0">
                  <a:moveTo>
                    <a:pt x="1165" y="1519"/>
                  </a:moveTo>
                  <a:lnTo>
                    <a:pt x="1589" y="1519"/>
                  </a:lnTo>
                  <a:cubicBezTo>
                    <a:pt x="1587" y="1584"/>
                    <a:pt x="1572" y="1641"/>
                    <a:pt x="1542" y="1690"/>
                  </a:cubicBezTo>
                  <a:cubicBezTo>
                    <a:pt x="1510" y="1742"/>
                    <a:pt x="1462" y="1782"/>
                    <a:pt x="1397" y="1810"/>
                  </a:cubicBezTo>
                  <a:cubicBezTo>
                    <a:pt x="1332" y="1838"/>
                    <a:pt x="1252" y="1853"/>
                    <a:pt x="1155" y="1853"/>
                  </a:cubicBezTo>
                  <a:cubicBezTo>
                    <a:pt x="1045" y="1853"/>
                    <a:pt x="953" y="1827"/>
                    <a:pt x="880" y="1775"/>
                  </a:cubicBezTo>
                  <a:cubicBezTo>
                    <a:pt x="805" y="1723"/>
                    <a:pt x="750" y="1648"/>
                    <a:pt x="712" y="1551"/>
                  </a:cubicBezTo>
                  <a:cubicBezTo>
                    <a:pt x="674" y="1453"/>
                    <a:pt x="655" y="1336"/>
                    <a:pt x="655" y="1198"/>
                  </a:cubicBezTo>
                  <a:cubicBezTo>
                    <a:pt x="655" y="1063"/>
                    <a:pt x="675" y="947"/>
                    <a:pt x="714" y="851"/>
                  </a:cubicBezTo>
                  <a:cubicBezTo>
                    <a:pt x="753" y="754"/>
                    <a:pt x="811" y="681"/>
                    <a:pt x="887" y="630"/>
                  </a:cubicBezTo>
                  <a:cubicBezTo>
                    <a:pt x="962" y="579"/>
                    <a:pt x="1053" y="553"/>
                    <a:pt x="1159" y="553"/>
                  </a:cubicBezTo>
                  <a:cubicBezTo>
                    <a:pt x="1209" y="553"/>
                    <a:pt x="1255" y="559"/>
                    <a:pt x="1297" y="570"/>
                  </a:cubicBezTo>
                  <a:cubicBezTo>
                    <a:pt x="1338" y="581"/>
                    <a:pt x="1374" y="597"/>
                    <a:pt x="1407" y="619"/>
                  </a:cubicBezTo>
                  <a:cubicBezTo>
                    <a:pt x="1438" y="640"/>
                    <a:pt x="1465" y="667"/>
                    <a:pt x="1487" y="698"/>
                  </a:cubicBezTo>
                  <a:cubicBezTo>
                    <a:pt x="1508" y="729"/>
                    <a:pt x="1524" y="765"/>
                    <a:pt x="1533" y="805"/>
                  </a:cubicBezTo>
                  <a:lnTo>
                    <a:pt x="2175" y="805"/>
                  </a:lnTo>
                  <a:cubicBezTo>
                    <a:pt x="2163" y="688"/>
                    <a:pt x="2128" y="580"/>
                    <a:pt x="2072" y="482"/>
                  </a:cubicBezTo>
                  <a:cubicBezTo>
                    <a:pt x="2016" y="384"/>
                    <a:pt x="1942" y="298"/>
                    <a:pt x="1849" y="226"/>
                  </a:cubicBezTo>
                  <a:cubicBezTo>
                    <a:pt x="1757" y="154"/>
                    <a:pt x="1651" y="98"/>
                    <a:pt x="1532" y="59"/>
                  </a:cubicBezTo>
                  <a:cubicBezTo>
                    <a:pt x="1413" y="19"/>
                    <a:pt x="1285" y="0"/>
                    <a:pt x="1146" y="0"/>
                  </a:cubicBezTo>
                  <a:cubicBezTo>
                    <a:pt x="935" y="0"/>
                    <a:pt x="743" y="47"/>
                    <a:pt x="570" y="140"/>
                  </a:cubicBezTo>
                  <a:cubicBezTo>
                    <a:pt x="397" y="234"/>
                    <a:pt x="259" y="371"/>
                    <a:pt x="155" y="551"/>
                  </a:cubicBezTo>
                  <a:cubicBezTo>
                    <a:pt x="52" y="731"/>
                    <a:pt x="0" y="950"/>
                    <a:pt x="0" y="1208"/>
                  </a:cubicBezTo>
                  <a:cubicBezTo>
                    <a:pt x="0" y="1454"/>
                    <a:pt x="49" y="1667"/>
                    <a:pt x="145" y="1846"/>
                  </a:cubicBezTo>
                  <a:cubicBezTo>
                    <a:pt x="242" y="2026"/>
                    <a:pt x="376" y="2164"/>
                    <a:pt x="549" y="2261"/>
                  </a:cubicBezTo>
                  <a:cubicBezTo>
                    <a:pt x="719" y="2356"/>
                    <a:pt x="915" y="2405"/>
                    <a:pt x="1139" y="2406"/>
                  </a:cubicBezTo>
                  <a:lnTo>
                    <a:pt x="1149" y="2406"/>
                  </a:lnTo>
                  <a:lnTo>
                    <a:pt x="1159" y="2406"/>
                  </a:lnTo>
                  <a:cubicBezTo>
                    <a:pt x="1360" y="2405"/>
                    <a:pt x="1538" y="2365"/>
                    <a:pt x="1694" y="2286"/>
                  </a:cubicBezTo>
                  <a:cubicBezTo>
                    <a:pt x="1853" y="2206"/>
                    <a:pt x="1978" y="2090"/>
                    <a:pt x="2068" y="1938"/>
                  </a:cubicBezTo>
                  <a:cubicBezTo>
                    <a:pt x="2159" y="1787"/>
                    <a:pt x="2204" y="1604"/>
                    <a:pt x="2204" y="1390"/>
                  </a:cubicBezTo>
                  <a:lnTo>
                    <a:pt x="2204" y="1066"/>
                  </a:lnTo>
                  <a:lnTo>
                    <a:pt x="1165" y="1066"/>
                  </a:lnTo>
                  <a:lnTo>
                    <a:pt x="1165" y="15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6578601" y="3541713"/>
              <a:ext cx="228600" cy="8445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6865938" y="3541713"/>
              <a:ext cx="733425" cy="844550"/>
            </a:xfrm>
            <a:custGeom>
              <a:avLst/>
              <a:gdLst/>
              <a:ahLst/>
              <a:cxnLst/>
              <a:rect l="l" t="t" r="r" b="b"/>
              <a:pathLst>
                <a:path w="2037" h="2344" extrusionOk="0">
                  <a:moveTo>
                    <a:pt x="0" y="513"/>
                  </a:moveTo>
                  <a:lnTo>
                    <a:pt x="705" y="513"/>
                  </a:lnTo>
                  <a:lnTo>
                    <a:pt x="705" y="2344"/>
                  </a:lnTo>
                  <a:lnTo>
                    <a:pt x="1332" y="2344"/>
                  </a:lnTo>
                  <a:lnTo>
                    <a:pt x="1332" y="513"/>
                  </a:lnTo>
                  <a:lnTo>
                    <a:pt x="2037" y="513"/>
                  </a:lnTo>
                  <a:lnTo>
                    <a:pt x="2037" y="0"/>
                  </a:lnTo>
                  <a:lnTo>
                    <a:pt x="0" y="0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177" name="Google Shape;177;p9"/>
          <p:cNvCxnSpPr/>
          <p:nvPr/>
        </p:nvCxnSpPr>
        <p:spPr>
          <a:xfrm>
            <a:off x="380999" y="5616388"/>
            <a:ext cx="11438965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8" name="Google Shape;178;p9"/>
          <p:cNvCxnSpPr/>
          <p:nvPr/>
        </p:nvCxnSpPr>
        <p:spPr>
          <a:xfrm>
            <a:off x="9865659" y="5616000"/>
            <a:ext cx="0" cy="86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" name="Google Shape;179;p9"/>
          <p:cNvSpPr>
            <a:spLocks noGrp="1"/>
          </p:cNvSpPr>
          <p:nvPr>
            <p:ph type="pic" idx="2"/>
          </p:nvPr>
        </p:nvSpPr>
        <p:spPr>
          <a:xfrm>
            <a:off x="401363" y="385260"/>
            <a:ext cx="11394000" cy="52236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930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>
            <a:spLocks noGrp="1"/>
          </p:cNvSpPr>
          <p:nvPr>
            <p:ph type="title"/>
          </p:nvPr>
        </p:nvSpPr>
        <p:spPr>
          <a:xfrm>
            <a:off x="672352" y="555812"/>
            <a:ext cx="10860741" cy="88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0"/>
          <p:cNvSpPr txBox="1">
            <a:spLocks noGrp="1"/>
          </p:cNvSpPr>
          <p:nvPr>
            <p:ph type="body" idx="1"/>
          </p:nvPr>
        </p:nvSpPr>
        <p:spPr>
          <a:xfrm>
            <a:off x="672352" y="1546412"/>
            <a:ext cx="10860741" cy="431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10"/>
          <p:cNvSpPr txBox="1">
            <a:spLocks noGrp="1"/>
          </p:cNvSpPr>
          <p:nvPr>
            <p:ph type="dt" idx="10"/>
          </p:nvPr>
        </p:nvSpPr>
        <p:spPr>
          <a:xfrm>
            <a:off x="1281952" y="6244292"/>
            <a:ext cx="13671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0"/>
          <p:cNvSpPr txBox="1">
            <a:spLocks noGrp="1"/>
          </p:cNvSpPr>
          <p:nvPr>
            <p:ph type="ftr" idx="11"/>
          </p:nvPr>
        </p:nvSpPr>
        <p:spPr>
          <a:xfrm>
            <a:off x="4038600" y="62442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0"/>
          <p:cNvSpPr txBox="1">
            <a:spLocks noGrp="1"/>
          </p:cNvSpPr>
          <p:nvPr>
            <p:ph type="sldNum" idx="12"/>
          </p:nvPr>
        </p:nvSpPr>
        <p:spPr>
          <a:xfrm>
            <a:off x="672352" y="6244292"/>
            <a:ext cx="5378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186" name="Google Shape;186;p10"/>
          <p:cNvGrpSpPr/>
          <p:nvPr/>
        </p:nvGrpSpPr>
        <p:grpSpPr>
          <a:xfrm>
            <a:off x="10574336" y="6256804"/>
            <a:ext cx="1289051" cy="318800"/>
            <a:chOff x="2181226" y="2460626"/>
            <a:chExt cx="7831137" cy="1936750"/>
          </a:xfrm>
        </p:grpSpPr>
        <p:sp>
          <p:nvSpPr>
            <p:cNvPr id="187" name="Google Shape;187;p10"/>
            <p:cNvSpPr/>
            <p:nvPr/>
          </p:nvSpPr>
          <p:spPr>
            <a:xfrm>
              <a:off x="2181226" y="2470151"/>
              <a:ext cx="763588" cy="842963"/>
            </a:xfrm>
            <a:custGeom>
              <a:avLst/>
              <a:gdLst/>
              <a:ahLst/>
              <a:cxnLst/>
              <a:rect l="l" t="t" r="r" b="b"/>
              <a:pathLst>
                <a:path w="2121" h="2336" extrusionOk="0">
                  <a:moveTo>
                    <a:pt x="0" y="0"/>
                  </a:moveTo>
                  <a:lnTo>
                    <a:pt x="0" y="2336"/>
                  </a:lnTo>
                  <a:lnTo>
                    <a:pt x="632" y="2336"/>
                  </a:lnTo>
                  <a:lnTo>
                    <a:pt x="632" y="1734"/>
                  </a:lnTo>
                  <a:lnTo>
                    <a:pt x="842" y="1461"/>
                  </a:lnTo>
                  <a:lnTo>
                    <a:pt x="1364" y="2336"/>
                  </a:lnTo>
                  <a:lnTo>
                    <a:pt x="2121" y="2336"/>
                  </a:lnTo>
                  <a:lnTo>
                    <a:pt x="1314" y="1041"/>
                  </a:lnTo>
                  <a:lnTo>
                    <a:pt x="2102" y="0"/>
                  </a:lnTo>
                  <a:lnTo>
                    <a:pt x="1364" y="0"/>
                  </a:lnTo>
                  <a:lnTo>
                    <a:pt x="663" y="944"/>
                  </a:lnTo>
                  <a:lnTo>
                    <a:pt x="632" y="944"/>
                  </a:lnTo>
                  <a:lnTo>
                    <a:pt x="6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2954338" y="2470151"/>
              <a:ext cx="869950" cy="842963"/>
            </a:xfrm>
            <a:custGeom>
              <a:avLst/>
              <a:gdLst/>
              <a:ahLst/>
              <a:cxnLst/>
              <a:rect l="l" t="t" r="r" b="b"/>
              <a:pathLst>
                <a:path w="2416" h="2336" extrusionOk="0">
                  <a:moveTo>
                    <a:pt x="1218" y="643"/>
                  </a:moveTo>
                  <a:lnTo>
                    <a:pt x="1451" y="1414"/>
                  </a:lnTo>
                  <a:lnTo>
                    <a:pt x="965" y="1414"/>
                  </a:lnTo>
                  <a:lnTo>
                    <a:pt x="1199" y="643"/>
                  </a:lnTo>
                  <a:lnTo>
                    <a:pt x="1218" y="643"/>
                  </a:lnTo>
                  <a:close/>
                  <a:moveTo>
                    <a:pt x="822" y="1888"/>
                  </a:moveTo>
                  <a:lnTo>
                    <a:pt x="1595" y="1888"/>
                  </a:lnTo>
                  <a:lnTo>
                    <a:pt x="1731" y="2336"/>
                  </a:lnTo>
                  <a:lnTo>
                    <a:pt x="2416" y="2336"/>
                  </a:lnTo>
                  <a:lnTo>
                    <a:pt x="1642" y="0"/>
                  </a:lnTo>
                  <a:lnTo>
                    <a:pt x="774" y="0"/>
                  </a:lnTo>
                  <a:lnTo>
                    <a:pt x="0" y="2336"/>
                  </a:lnTo>
                  <a:lnTo>
                    <a:pt x="686" y="2336"/>
                  </a:lnTo>
                  <a:lnTo>
                    <a:pt x="822" y="18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3883026" y="2470151"/>
              <a:ext cx="725488" cy="842963"/>
            </a:xfrm>
            <a:custGeom>
              <a:avLst/>
              <a:gdLst/>
              <a:ahLst/>
              <a:cxnLst/>
              <a:rect l="l" t="t" r="r" b="b"/>
              <a:pathLst>
                <a:path w="2014" h="2336" extrusionOk="0">
                  <a:moveTo>
                    <a:pt x="631" y="1110"/>
                  </a:moveTo>
                  <a:lnTo>
                    <a:pt x="647" y="1110"/>
                  </a:lnTo>
                  <a:lnTo>
                    <a:pt x="1488" y="2336"/>
                  </a:lnTo>
                  <a:lnTo>
                    <a:pt x="2014" y="2336"/>
                  </a:lnTo>
                  <a:lnTo>
                    <a:pt x="2014" y="0"/>
                  </a:lnTo>
                  <a:lnTo>
                    <a:pt x="1382" y="0"/>
                  </a:lnTo>
                  <a:lnTo>
                    <a:pt x="1382" y="1223"/>
                  </a:lnTo>
                  <a:lnTo>
                    <a:pt x="1363" y="1223"/>
                  </a:lnTo>
                  <a:lnTo>
                    <a:pt x="538" y="0"/>
                  </a:lnTo>
                  <a:lnTo>
                    <a:pt x="0" y="0"/>
                  </a:lnTo>
                  <a:lnTo>
                    <a:pt x="0" y="2336"/>
                  </a:lnTo>
                  <a:lnTo>
                    <a:pt x="631" y="2336"/>
                  </a:lnTo>
                  <a:lnTo>
                    <a:pt x="631" y="11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4668838" y="2460626"/>
              <a:ext cx="708025" cy="866775"/>
            </a:xfrm>
            <a:custGeom>
              <a:avLst/>
              <a:gdLst/>
              <a:ahLst/>
              <a:cxnLst/>
              <a:rect l="l" t="t" r="r" b="b"/>
              <a:pathLst>
                <a:path w="1964" h="2403" extrusionOk="0">
                  <a:moveTo>
                    <a:pt x="1003" y="2403"/>
                  </a:moveTo>
                  <a:lnTo>
                    <a:pt x="1022" y="2403"/>
                  </a:lnTo>
                  <a:cubicBezTo>
                    <a:pt x="1217" y="2403"/>
                    <a:pt x="1384" y="2375"/>
                    <a:pt x="1523" y="2320"/>
                  </a:cubicBezTo>
                  <a:cubicBezTo>
                    <a:pt x="1665" y="2265"/>
                    <a:pt x="1774" y="2183"/>
                    <a:pt x="1850" y="2075"/>
                  </a:cubicBezTo>
                  <a:cubicBezTo>
                    <a:pt x="1926" y="1968"/>
                    <a:pt x="1964" y="1837"/>
                    <a:pt x="1964" y="1683"/>
                  </a:cubicBezTo>
                  <a:cubicBezTo>
                    <a:pt x="1964" y="1594"/>
                    <a:pt x="1950" y="1512"/>
                    <a:pt x="1922" y="1436"/>
                  </a:cubicBezTo>
                  <a:cubicBezTo>
                    <a:pt x="1894" y="1361"/>
                    <a:pt x="1851" y="1293"/>
                    <a:pt x="1792" y="1232"/>
                  </a:cubicBezTo>
                  <a:cubicBezTo>
                    <a:pt x="1732" y="1172"/>
                    <a:pt x="1656" y="1119"/>
                    <a:pt x="1563" y="1074"/>
                  </a:cubicBezTo>
                  <a:cubicBezTo>
                    <a:pt x="1470" y="1029"/>
                    <a:pt x="1359" y="993"/>
                    <a:pt x="1230" y="966"/>
                  </a:cubicBezTo>
                  <a:lnTo>
                    <a:pt x="1038" y="925"/>
                  </a:lnTo>
                  <a:cubicBezTo>
                    <a:pt x="965" y="909"/>
                    <a:pt x="905" y="891"/>
                    <a:pt x="858" y="871"/>
                  </a:cubicBezTo>
                  <a:cubicBezTo>
                    <a:pt x="812" y="850"/>
                    <a:pt x="778" y="826"/>
                    <a:pt x="756" y="798"/>
                  </a:cubicBezTo>
                  <a:cubicBezTo>
                    <a:pt x="734" y="771"/>
                    <a:pt x="724" y="738"/>
                    <a:pt x="724" y="702"/>
                  </a:cubicBezTo>
                  <a:cubicBezTo>
                    <a:pt x="724" y="667"/>
                    <a:pt x="733" y="636"/>
                    <a:pt x="754" y="609"/>
                  </a:cubicBezTo>
                  <a:cubicBezTo>
                    <a:pt x="773" y="582"/>
                    <a:pt x="805" y="560"/>
                    <a:pt x="846" y="545"/>
                  </a:cubicBezTo>
                  <a:cubicBezTo>
                    <a:pt x="888" y="530"/>
                    <a:pt x="942" y="522"/>
                    <a:pt x="1007" y="522"/>
                  </a:cubicBezTo>
                  <a:cubicBezTo>
                    <a:pt x="1110" y="522"/>
                    <a:pt x="1187" y="544"/>
                    <a:pt x="1238" y="586"/>
                  </a:cubicBezTo>
                  <a:cubicBezTo>
                    <a:pt x="1288" y="628"/>
                    <a:pt x="1316" y="688"/>
                    <a:pt x="1321" y="764"/>
                  </a:cubicBezTo>
                  <a:lnTo>
                    <a:pt x="1932" y="764"/>
                  </a:lnTo>
                  <a:cubicBezTo>
                    <a:pt x="1931" y="611"/>
                    <a:pt x="1893" y="477"/>
                    <a:pt x="1818" y="363"/>
                  </a:cubicBezTo>
                  <a:cubicBezTo>
                    <a:pt x="1743" y="248"/>
                    <a:pt x="1637" y="159"/>
                    <a:pt x="1498" y="95"/>
                  </a:cubicBezTo>
                  <a:cubicBezTo>
                    <a:pt x="1363" y="33"/>
                    <a:pt x="1202" y="1"/>
                    <a:pt x="1016" y="0"/>
                  </a:cubicBezTo>
                  <a:lnTo>
                    <a:pt x="998" y="0"/>
                  </a:lnTo>
                  <a:cubicBezTo>
                    <a:pt x="816" y="1"/>
                    <a:pt x="655" y="32"/>
                    <a:pt x="515" y="94"/>
                  </a:cubicBezTo>
                  <a:cubicBezTo>
                    <a:pt x="373" y="156"/>
                    <a:pt x="261" y="243"/>
                    <a:pt x="181" y="355"/>
                  </a:cubicBezTo>
                  <a:cubicBezTo>
                    <a:pt x="100" y="466"/>
                    <a:pt x="60" y="597"/>
                    <a:pt x="60" y="746"/>
                  </a:cubicBezTo>
                  <a:cubicBezTo>
                    <a:pt x="60" y="929"/>
                    <a:pt x="119" y="1074"/>
                    <a:pt x="238" y="1181"/>
                  </a:cubicBezTo>
                  <a:cubicBezTo>
                    <a:pt x="357" y="1287"/>
                    <a:pt x="520" y="1362"/>
                    <a:pt x="727" y="1406"/>
                  </a:cubicBezTo>
                  <a:lnTo>
                    <a:pt x="963" y="1457"/>
                  </a:lnTo>
                  <a:cubicBezTo>
                    <a:pt x="1050" y="1474"/>
                    <a:pt x="1119" y="1494"/>
                    <a:pt x="1171" y="1516"/>
                  </a:cubicBezTo>
                  <a:cubicBezTo>
                    <a:pt x="1222" y="1538"/>
                    <a:pt x="1259" y="1563"/>
                    <a:pt x="1281" y="1590"/>
                  </a:cubicBezTo>
                  <a:cubicBezTo>
                    <a:pt x="1304" y="1616"/>
                    <a:pt x="1315" y="1647"/>
                    <a:pt x="1315" y="1683"/>
                  </a:cubicBezTo>
                  <a:cubicBezTo>
                    <a:pt x="1315" y="1722"/>
                    <a:pt x="1303" y="1756"/>
                    <a:pt x="1280" y="1786"/>
                  </a:cubicBezTo>
                  <a:cubicBezTo>
                    <a:pt x="1256" y="1816"/>
                    <a:pt x="1221" y="1839"/>
                    <a:pt x="1175" y="1856"/>
                  </a:cubicBezTo>
                  <a:cubicBezTo>
                    <a:pt x="1129" y="1873"/>
                    <a:pt x="1072" y="1881"/>
                    <a:pt x="1004" y="1881"/>
                  </a:cubicBezTo>
                  <a:cubicBezTo>
                    <a:pt x="922" y="1881"/>
                    <a:pt x="852" y="1869"/>
                    <a:pt x="794" y="1844"/>
                  </a:cubicBezTo>
                  <a:cubicBezTo>
                    <a:pt x="735" y="1818"/>
                    <a:pt x="690" y="1781"/>
                    <a:pt x="658" y="1732"/>
                  </a:cubicBezTo>
                  <a:cubicBezTo>
                    <a:pt x="626" y="1682"/>
                    <a:pt x="608" y="1622"/>
                    <a:pt x="604" y="1551"/>
                  </a:cubicBezTo>
                  <a:lnTo>
                    <a:pt x="0" y="1551"/>
                  </a:lnTo>
                  <a:cubicBezTo>
                    <a:pt x="1" y="1747"/>
                    <a:pt x="43" y="1908"/>
                    <a:pt x="127" y="2034"/>
                  </a:cubicBezTo>
                  <a:cubicBezTo>
                    <a:pt x="211" y="2160"/>
                    <a:pt x="329" y="2253"/>
                    <a:pt x="480" y="2313"/>
                  </a:cubicBezTo>
                  <a:cubicBezTo>
                    <a:pt x="630" y="2372"/>
                    <a:pt x="804" y="2402"/>
                    <a:pt x="1003" y="2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1" name="Google Shape;191;p10"/>
            <p:cNvSpPr/>
            <p:nvPr/>
          </p:nvSpPr>
          <p:spPr>
            <a:xfrm>
              <a:off x="5375276" y="2471738"/>
              <a:ext cx="871538" cy="846138"/>
            </a:xfrm>
            <a:custGeom>
              <a:avLst/>
              <a:gdLst/>
              <a:ahLst/>
              <a:cxnLst/>
              <a:rect l="l" t="t" r="r" b="b"/>
              <a:pathLst>
                <a:path w="2418" h="2343" extrusionOk="0">
                  <a:moveTo>
                    <a:pt x="1219" y="644"/>
                  </a:moveTo>
                  <a:lnTo>
                    <a:pt x="1452" y="1418"/>
                  </a:lnTo>
                  <a:lnTo>
                    <a:pt x="966" y="1418"/>
                  </a:lnTo>
                  <a:lnTo>
                    <a:pt x="1200" y="644"/>
                  </a:lnTo>
                  <a:lnTo>
                    <a:pt x="1219" y="644"/>
                  </a:lnTo>
                  <a:close/>
                  <a:moveTo>
                    <a:pt x="687" y="2343"/>
                  </a:moveTo>
                  <a:lnTo>
                    <a:pt x="822" y="1893"/>
                  </a:lnTo>
                  <a:lnTo>
                    <a:pt x="1596" y="1893"/>
                  </a:lnTo>
                  <a:lnTo>
                    <a:pt x="1732" y="2343"/>
                  </a:lnTo>
                  <a:lnTo>
                    <a:pt x="2418" y="2343"/>
                  </a:lnTo>
                  <a:lnTo>
                    <a:pt x="1644" y="0"/>
                  </a:lnTo>
                  <a:lnTo>
                    <a:pt x="775" y="0"/>
                  </a:lnTo>
                  <a:lnTo>
                    <a:pt x="0" y="2343"/>
                  </a:lnTo>
                  <a:lnTo>
                    <a:pt x="687" y="23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6299201" y="2471738"/>
              <a:ext cx="569913" cy="846138"/>
            </a:xfrm>
            <a:custGeom>
              <a:avLst/>
              <a:gdLst/>
              <a:ahLst/>
              <a:cxnLst/>
              <a:rect l="l" t="t" r="r" b="b"/>
              <a:pathLst>
                <a:path w="1583" h="2343" extrusionOk="0">
                  <a:moveTo>
                    <a:pt x="1583" y="1830"/>
                  </a:moveTo>
                  <a:lnTo>
                    <a:pt x="635" y="183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583" y="2343"/>
                  </a:lnTo>
                  <a:lnTo>
                    <a:pt x="1583" y="18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6935788" y="2471738"/>
              <a:ext cx="569913" cy="846138"/>
            </a:xfrm>
            <a:custGeom>
              <a:avLst/>
              <a:gdLst/>
              <a:ahLst/>
              <a:cxnLst/>
              <a:rect l="l" t="t" r="r" b="b"/>
              <a:pathLst>
                <a:path w="1582" h="2343" extrusionOk="0">
                  <a:moveTo>
                    <a:pt x="1582" y="1830"/>
                  </a:moveTo>
                  <a:lnTo>
                    <a:pt x="635" y="183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582" y="2343"/>
                  </a:lnTo>
                  <a:lnTo>
                    <a:pt x="1582" y="18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7570788" y="2471738"/>
              <a:ext cx="230188" cy="84613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7861301" y="2460626"/>
              <a:ext cx="706438" cy="866775"/>
            </a:xfrm>
            <a:custGeom>
              <a:avLst/>
              <a:gdLst/>
              <a:ahLst/>
              <a:cxnLst/>
              <a:rect l="l" t="t" r="r" b="b"/>
              <a:pathLst>
                <a:path w="1964" h="2403" extrusionOk="0">
                  <a:moveTo>
                    <a:pt x="1791" y="1232"/>
                  </a:moveTo>
                  <a:cubicBezTo>
                    <a:pt x="1732" y="1172"/>
                    <a:pt x="1656" y="1119"/>
                    <a:pt x="1563" y="1074"/>
                  </a:cubicBezTo>
                  <a:cubicBezTo>
                    <a:pt x="1470" y="1029"/>
                    <a:pt x="1359" y="993"/>
                    <a:pt x="1230" y="966"/>
                  </a:cubicBezTo>
                  <a:lnTo>
                    <a:pt x="1038" y="925"/>
                  </a:lnTo>
                  <a:cubicBezTo>
                    <a:pt x="965" y="909"/>
                    <a:pt x="905" y="891"/>
                    <a:pt x="858" y="871"/>
                  </a:cubicBezTo>
                  <a:cubicBezTo>
                    <a:pt x="811" y="850"/>
                    <a:pt x="777" y="826"/>
                    <a:pt x="756" y="798"/>
                  </a:cubicBezTo>
                  <a:cubicBezTo>
                    <a:pt x="734" y="771"/>
                    <a:pt x="724" y="738"/>
                    <a:pt x="724" y="702"/>
                  </a:cubicBezTo>
                  <a:cubicBezTo>
                    <a:pt x="724" y="667"/>
                    <a:pt x="734" y="636"/>
                    <a:pt x="754" y="609"/>
                  </a:cubicBezTo>
                  <a:cubicBezTo>
                    <a:pt x="773" y="582"/>
                    <a:pt x="804" y="560"/>
                    <a:pt x="846" y="545"/>
                  </a:cubicBezTo>
                  <a:cubicBezTo>
                    <a:pt x="888" y="530"/>
                    <a:pt x="942" y="522"/>
                    <a:pt x="1007" y="522"/>
                  </a:cubicBezTo>
                  <a:cubicBezTo>
                    <a:pt x="1110" y="522"/>
                    <a:pt x="1187" y="544"/>
                    <a:pt x="1237" y="586"/>
                  </a:cubicBezTo>
                  <a:cubicBezTo>
                    <a:pt x="1288" y="628"/>
                    <a:pt x="1316" y="688"/>
                    <a:pt x="1322" y="764"/>
                  </a:cubicBezTo>
                  <a:lnTo>
                    <a:pt x="1932" y="764"/>
                  </a:lnTo>
                  <a:cubicBezTo>
                    <a:pt x="1931" y="611"/>
                    <a:pt x="1893" y="477"/>
                    <a:pt x="1818" y="363"/>
                  </a:cubicBezTo>
                  <a:cubicBezTo>
                    <a:pt x="1743" y="248"/>
                    <a:pt x="1637" y="159"/>
                    <a:pt x="1499" y="95"/>
                  </a:cubicBezTo>
                  <a:cubicBezTo>
                    <a:pt x="1363" y="33"/>
                    <a:pt x="1202" y="1"/>
                    <a:pt x="1016" y="0"/>
                  </a:cubicBezTo>
                  <a:lnTo>
                    <a:pt x="1007" y="0"/>
                  </a:lnTo>
                  <a:lnTo>
                    <a:pt x="998" y="0"/>
                  </a:lnTo>
                  <a:cubicBezTo>
                    <a:pt x="816" y="1"/>
                    <a:pt x="655" y="32"/>
                    <a:pt x="515" y="94"/>
                  </a:cubicBezTo>
                  <a:cubicBezTo>
                    <a:pt x="373" y="156"/>
                    <a:pt x="262" y="243"/>
                    <a:pt x="181" y="355"/>
                  </a:cubicBezTo>
                  <a:cubicBezTo>
                    <a:pt x="100" y="466"/>
                    <a:pt x="60" y="597"/>
                    <a:pt x="60" y="746"/>
                  </a:cubicBezTo>
                  <a:cubicBezTo>
                    <a:pt x="60" y="929"/>
                    <a:pt x="119" y="1074"/>
                    <a:pt x="238" y="1181"/>
                  </a:cubicBezTo>
                  <a:cubicBezTo>
                    <a:pt x="357" y="1287"/>
                    <a:pt x="520" y="1362"/>
                    <a:pt x="727" y="1406"/>
                  </a:cubicBezTo>
                  <a:lnTo>
                    <a:pt x="963" y="1457"/>
                  </a:lnTo>
                  <a:cubicBezTo>
                    <a:pt x="1050" y="1474"/>
                    <a:pt x="1119" y="1494"/>
                    <a:pt x="1171" y="1516"/>
                  </a:cubicBezTo>
                  <a:cubicBezTo>
                    <a:pt x="1222" y="1538"/>
                    <a:pt x="1259" y="1563"/>
                    <a:pt x="1282" y="1589"/>
                  </a:cubicBezTo>
                  <a:cubicBezTo>
                    <a:pt x="1304" y="1616"/>
                    <a:pt x="1315" y="1647"/>
                    <a:pt x="1315" y="1683"/>
                  </a:cubicBezTo>
                  <a:cubicBezTo>
                    <a:pt x="1315" y="1722"/>
                    <a:pt x="1304" y="1756"/>
                    <a:pt x="1280" y="1786"/>
                  </a:cubicBezTo>
                  <a:cubicBezTo>
                    <a:pt x="1256" y="1816"/>
                    <a:pt x="1221" y="1839"/>
                    <a:pt x="1175" y="1856"/>
                  </a:cubicBezTo>
                  <a:cubicBezTo>
                    <a:pt x="1129" y="1873"/>
                    <a:pt x="1072" y="1881"/>
                    <a:pt x="1004" y="1881"/>
                  </a:cubicBezTo>
                  <a:cubicBezTo>
                    <a:pt x="922" y="1881"/>
                    <a:pt x="852" y="1869"/>
                    <a:pt x="794" y="1844"/>
                  </a:cubicBezTo>
                  <a:cubicBezTo>
                    <a:pt x="735" y="1818"/>
                    <a:pt x="690" y="1781"/>
                    <a:pt x="658" y="1732"/>
                  </a:cubicBezTo>
                  <a:cubicBezTo>
                    <a:pt x="626" y="1683"/>
                    <a:pt x="608" y="1622"/>
                    <a:pt x="604" y="1551"/>
                  </a:cubicBezTo>
                  <a:lnTo>
                    <a:pt x="0" y="1551"/>
                  </a:lnTo>
                  <a:cubicBezTo>
                    <a:pt x="1" y="1747"/>
                    <a:pt x="43" y="1908"/>
                    <a:pt x="127" y="2034"/>
                  </a:cubicBezTo>
                  <a:cubicBezTo>
                    <a:pt x="211" y="2160"/>
                    <a:pt x="329" y="2253"/>
                    <a:pt x="481" y="2313"/>
                  </a:cubicBezTo>
                  <a:cubicBezTo>
                    <a:pt x="632" y="2373"/>
                    <a:pt x="810" y="2403"/>
                    <a:pt x="1013" y="2403"/>
                  </a:cubicBezTo>
                  <a:cubicBezTo>
                    <a:pt x="1212" y="2403"/>
                    <a:pt x="1382" y="2376"/>
                    <a:pt x="1523" y="2320"/>
                  </a:cubicBezTo>
                  <a:cubicBezTo>
                    <a:pt x="1665" y="2265"/>
                    <a:pt x="1774" y="2183"/>
                    <a:pt x="1849" y="2075"/>
                  </a:cubicBezTo>
                  <a:cubicBezTo>
                    <a:pt x="1926" y="1968"/>
                    <a:pt x="1964" y="1837"/>
                    <a:pt x="1964" y="1683"/>
                  </a:cubicBezTo>
                  <a:cubicBezTo>
                    <a:pt x="1964" y="1594"/>
                    <a:pt x="1950" y="1512"/>
                    <a:pt x="1922" y="1436"/>
                  </a:cubicBezTo>
                  <a:cubicBezTo>
                    <a:pt x="1894" y="1361"/>
                    <a:pt x="1851" y="1293"/>
                    <a:pt x="1791" y="1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8628063" y="2471738"/>
              <a:ext cx="609600" cy="846138"/>
            </a:xfrm>
            <a:custGeom>
              <a:avLst/>
              <a:gdLst/>
              <a:ahLst/>
              <a:cxnLst/>
              <a:rect l="l" t="t" r="r" b="b"/>
              <a:pathLst>
                <a:path w="1690" h="2343" extrusionOk="0">
                  <a:moveTo>
                    <a:pt x="0" y="2343"/>
                  </a:moveTo>
                  <a:lnTo>
                    <a:pt x="1684" y="2343"/>
                  </a:lnTo>
                  <a:lnTo>
                    <a:pt x="1684" y="1830"/>
                  </a:lnTo>
                  <a:lnTo>
                    <a:pt x="636" y="1830"/>
                  </a:lnTo>
                  <a:lnTo>
                    <a:pt x="636" y="1409"/>
                  </a:lnTo>
                  <a:lnTo>
                    <a:pt x="1602" y="1409"/>
                  </a:lnTo>
                  <a:lnTo>
                    <a:pt x="1602" y="909"/>
                  </a:lnTo>
                  <a:lnTo>
                    <a:pt x="636" y="909"/>
                  </a:lnTo>
                  <a:lnTo>
                    <a:pt x="636" y="512"/>
                  </a:lnTo>
                  <a:lnTo>
                    <a:pt x="1690" y="512"/>
                  </a:lnTo>
                  <a:lnTo>
                    <a:pt x="1690" y="0"/>
                  </a:lnTo>
                  <a:lnTo>
                    <a:pt x="0" y="0"/>
                  </a:lnTo>
                  <a:lnTo>
                    <a:pt x="0" y="23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9301163" y="2471738"/>
              <a:ext cx="711200" cy="846138"/>
            </a:xfrm>
            <a:custGeom>
              <a:avLst/>
              <a:gdLst/>
              <a:ahLst/>
              <a:cxnLst/>
              <a:rect l="l" t="t" r="r" b="b"/>
              <a:pathLst>
                <a:path w="1975" h="2343" extrusionOk="0">
                  <a:moveTo>
                    <a:pt x="0" y="0"/>
                  </a:moveTo>
                  <a:lnTo>
                    <a:pt x="0" y="512"/>
                  </a:lnTo>
                  <a:lnTo>
                    <a:pt x="705" y="512"/>
                  </a:lnTo>
                  <a:lnTo>
                    <a:pt x="705" y="2343"/>
                  </a:lnTo>
                  <a:lnTo>
                    <a:pt x="1331" y="2343"/>
                  </a:lnTo>
                  <a:lnTo>
                    <a:pt x="1331" y="512"/>
                  </a:lnTo>
                  <a:lnTo>
                    <a:pt x="1975" y="512"/>
                  </a:lnTo>
                  <a:lnTo>
                    <a:pt x="1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181226" y="3541713"/>
              <a:ext cx="744538" cy="844550"/>
            </a:xfrm>
            <a:custGeom>
              <a:avLst/>
              <a:gdLst/>
              <a:ahLst/>
              <a:cxnLst/>
              <a:rect l="l" t="t" r="r" b="b"/>
              <a:pathLst>
                <a:path w="2068" h="2344" extrusionOk="0">
                  <a:moveTo>
                    <a:pt x="1364" y="1555"/>
                  </a:moveTo>
                  <a:cubicBezTo>
                    <a:pt x="1321" y="1647"/>
                    <a:pt x="1258" y="1711"/>
                    <a:pt x="1177" y="1748"/>
                  </a:cubicBezTo>
                  <a:cubicBezTo>
                    <a:pt x="1094" y="1784"/>
                    <a:pt x="995" y="1803"/>
                    <a:pt x="878" y="1803"/>
                  </a:cubicBezTo>
                  <a:lnTo>
                    <a:pt x="636" y="1803"/>
                  </a:lnTo>
                  <a:lnTo>
                    <a:pt x="636" y="541"/>
                  </a:lnTo>
                  <a:lnTo>
                    <a:pt x="859" y="541"/>
                  </a:lnTo>
                  <a:cubicBezTo>
                    <a:pt x="982" y="541"/>
                    <a:pt x="1086" y="560"/>
                    <a:pt x="1171" y="597"/>
                  </a:cubicBezTo>
                  <a:cubicBezTo>
                    <a:pt x="1256" y="634"/>
                    <a:pt x="1320" y="699"/>
                    <a:pt x="1364" y="790"/>
                  </a:cubicBezTo>
                  <a:cubicBezTo>
                    <a:pt x="1407" y="882"/>
                    <a:pt x="1429" y="1010"/>
                    <a:pt x="1429" y="1173"/>
                  </a:cubicBezTo>
                  <a:cubicBezTo>
                    <a:pt x="1429" y="1336"/>
                    <a:pt x="1407" y="1463"/>
                    <a:pt x="1364" y="1555"/>
                  </a:cubicBezTo>
                  <a:close/>
                  <a:moveTo>
                    <a:pt x="1519" y="141"/>
                  </a:moveTo>
                  <a:cubicBezTo>
                    <a:pt x="1343" y="47"/>
                    <a:pt x="1135" y="0"/>
                    <a:pt x="894" y="0"/>
                  </a:cubicBezTo>
                  <a:lnTo>
                    <a:pt x="636" y="0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261" y="2344"/>
                  </a:lnTo>
                  <a:lnTo>
                    <a:pt x="636" y="2344"/>
                  </a:lnTo>
                  <a:lnTo>
                    <a:pt x="903" y="2344"/>
                  </a:lnTo>
                  <a:cubicBezTo>
                    <a:pt x="1141" y="2344"/>
                    <a:pt x="1348" y="2297"/>
                    <a:pt x="1522" y="2204"/>
                  </a:cubicBezTo>
                  <a:cubicBezTo>
                    <a:pt x="1696" y="2110"/>
                    <a:pt x="1830" y="1976"/>
                    <a:pt x="1926" y="1801"/>
                  </a:cubicBezTo>
                  <a:cubicBezTo>
                    <a:pt x="2020" y="1626"/>
                    <a:pt x="2068" y="1417"/>
                    <a:pt x="2068" y="1173"/>
                  </a:cubicBezTo>
                  <a:cubicBezTo>
                    <a:pt x="2068" y="929"/>
                    <a:pt x="2020" y="719"/>
                    <a:pt x="1925" y="544"/>
                  </a:cubicBezTo>
                  <a:cubicBezTo>
                    <a:pt x="1829" y="369"/>
                    <a:pt x="1694" y="235"/>
                    <a:pt x="1519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003551" y="3541713"/>
              <a:ext cx="228600" cy="8445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3286126" y="3541713"/>
              <a:ext cx="869950" cy="844550"/>
            </a:xfrm>
            <a:custGeom>
              <a:avLst/>
              <a:gdLst/>
              <a:ahLst/>
              <a:cxnLst/>
              <a:rect l="l" t="t" r="r" b="b"/>
              <a:pathLst>
                <a:path w="2417" h="2344" extrusionOk="0">
                  <a:moveTo>
                    <a:pt x="965" y="1419"/>
                  </a:moveTo>
                  <a:lnTo>
                    <a:pt x="1199" y="645"/>
                  </a:lnTo>
                  <a:lnTo>
                    <a:pt x="1218" y="645"/>
                  </a:lnTo>
                  <a:lnTo>
                    <a:pt x="1452" y="1419"/>
                  </a:lnTo>
                  <a:lnTo>
                    <a:pt x="965" y="1419"/>
                  </a:lnTo>
                  <a:close/>
                  <a:moveTo>
                    <a:pt x="774" y="0"/>
                  </a:moveTo>
                  <a:lnTo>
                    <a:pt x="0" y="2344"/>
                  </a:lnTo>
                  <a:lnTo>
                    <a:pt x="686" y="2344"/>
                  </a:lnTo>
                  <a:lnTo>
                    <a:pt x="822" y="1894"/>
                  </a:lnTo>
                  <a:lnTo>
                    <a:pt x="1595" y="1894"/>
                  </a:lnTo>
                  <a:lnTo>
                    <a:pt x="1731" y="2344"/>
                  </a:lnTo>
                  <a:lnTo>
                    <a:pt x="2417" y="2344"/>
                  </a:lnTo>
                  <a:lnTo>
                    <a:pt x="1643" y="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4210051" y="3541713"/>
              <a:ext cx="569913" cy="844550"/>
            </a:xfrm>
            <a:custGeom>
              <a:avLst/>
              <a:gdLst/>
              <a:ahLst/>
              <a:cxnLst/>
              <a:rect l="l" t="t" r="r" b="b"/>
              <a:pathLst>
                <a:path w="1583" h="2344" extrusionOk="0">
                  <a:moveTo>
                    <a:pt x="636" y="0"/>
                  </a:moveTo>
                  <a:lnTo>
                    <a:pt x="0" y="0"/>
                  </a:lnTo>
                  <a:lnTo>
                    <a:pt x="0" y="2344"/>
                  </a:lnTo>
                  <a:lnTo>
                    <a:pt x="1583" y="2344"/>
                  </a:lnTo>
                  <a:lnTo>
                    <a:pt x="1583" y="1831"/>
                  </a:lnTo>
                  <a:lnTo>
                    <a:pt x="636" y="183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4810126" y="3529013"/>
              <a:ext cx="820738" cy="868363"/>
            </a:xfrm>
            <a:custGeom>
              <a:avLst/>
              <a:gdLst/>
              <a:ahLst/>
              <a:cxnLst/>
              <a:rect l="l" t="t" r="r" b="b"/>
              <a:pathLst>
                <a:path w="2279" h="2406" extrusionOk="0">
                  <a:moveTo>
                    <a:pt x="1569" y="1558"/>
                  </a:moveTo>
                  <a:cubicBezTo>
                    <a:pt x="1532" y="1655"/>
                    <a:pt x="1478" y="1728"/>
                    <a:pt x="1406" y="1778"/>
                  </a:cubicBezTo>
                  <a:cubicBezTo>
                    <a:pt x="1334" y="1828"/>
                    <a:pt x="1246" y="1853"/>
                    <a:pt x="1139" y="1853"/>
                  </a:cubicBezTo>
                  <a:cubicBezTo>
                    <a:pt x="1034" y="1853"/>
                    <a:pt x="946" y="1828"/>
                    <a:pt x="874" y="1778"/>
                  </a:cubicBezTo>
                  <a:cubicBezTo>
                    <a:pt x="802" y="1728"/>
                    <a:pt x="748" y="1655"/>
                    <a:pt x="711" y="1558"/>
                  </a:cubicBezTo>
                  <a:cubicBezTo>
                    <a:pt x="673" y="1462"/>
                    <a:pt x="654" y="1344"/>
                    <a:pt x="654" y="1204"/>
                  </a:cubicBezTo>
                  <a:cubicBezTo>
                    <a:pt x="654" y="1064"/>
                    <a:pt x="673" y="945"/>
                    <a:pt x="711" y="848"/>
                  </a:cubicBezTo>
                  <a:cubicBezTo>
                    <a:pt x="748" y="751"/>
                    <a:pt x="802" y="678"/>
                    <a:pt x="874" y="628"/>
                  </a:cubicBezTo>
                  <a:cubicBezTo>
                    <a:pt x="946" y="578"/>
                    <a:pt x="1034" y="553"/>
                    <a:pt x="1139" y="553"/>
                  </a:cubicBezTo>
                  <a:cubicBezTo>
                    <a:pt x="1246" y="553"/>
                    <a:pt x="1334" y="578"/>
                    <a:pt x="1406" y="628"/>
                  </a:cubicBezTo>
                  <a:cubicBezTo>
                    <a:pt x="1478" y="678"/>
                    <a:pt x="1532" y="751"/>
                    <a:pt x="1569" y="848"/>
                  </a:cubicBezTo>
                  <a:cubicBezTo>
                    <a:pt x="1606" y="945"/>
                    <a:pt x="1624" y="1064"/>
                    <a:pt x="1624" y="1204"/>
                  </a:cubicBezTo>
                  <a:cubicBezTo>
                    <a:pt x="1624" y="1344"/>
                    <a:pt x="1606" y="1462"/>
                    <a:pt x="1569" y="1558"/>
                  </a:cubicBezTo>
                  <a:close/>
                  <a:moveTo>
                    <a:pt x="1717" y="137"/>
                  </a:moveTo>
                  <a:cubicBezTo>
                    <a:pt x="1545" y="46"/>
                    <a:pt x="1352" y="0"/>
                    <a:pt x="1139" y="0"/>
                  </a:cubicBezTo>
                  <a:cubicBezTo>
                    <a:pt x="926" y="0"/>
                    <a:pt x="733" y="46"/>
                    <a:pt x="561" y="137"/>
                  </a:cubicBezTo>
                  <a:cubicBezTo>
                    <a:pt x="388" y="229"/>
                    <a:pt x="252" y="365"/>
                    <a:pt x="151" y="544"/>
                  </a:cubicBezTo>
                  <a:cubicBezTo>
                    <a:pt x="50" y="723"/>
                    <a:pt x="0" y="943"/>
                    <a:pt x="0" y="1204"/>
                  </a:cubicBezTo>
                  <a:cubicBezTo>
                    <a:pt x="0" y="1463"/>
                    <a:pt x="50" y="1682"/>
                    <a:pt x="151" y="1861"/>
                  </a:cubicBezTo>
                  <a:cubicBezTo>
                    <a:pt x="252" y="2040"/>
                    <a:pt x="388" y="2176"/>
                    <a:pt x="561" y="2268"/>
                  </a:cubicBezTo>
                  <a:cubicBezTo>
                    <a:pt x="731" y="2359"/>
                    <a:pt x="920" y="2405"/>
                    <a:pt x="1129" y="2406"/>
                  </a:cubicBezTo>
                  <a:lnTo>
                    <a:pt x="1139" y="2406"/>
                  </a:lnTo>
                  <a:lnTo>
                    <a:pt x="1149" y="2406"/>
                  </a:lnTo>
                  <a:cubicBezTo>
                    <a:pt x="1358" y="2405"/>
                    <a:pt x="1548" y="2359"/>
                    <a:pt x="1717" y="2269"/>
                  </a:cubicBezTo>
                  <a:cubicBezTo>
                    <a:pt x="1889" y="2177"/>
                    <a:pt x="2025" y="2042"/>
                    <a:pt x="2127" y="1863"/>
                  </a:cubicBezTo>
                  <a:cubicBezTo>
                    <a:pt x="2228" y="1684"/>
                    <a:pt x="2279" y="1465"/>
                    <a:pt x="2279" y="1204"/>
                  </a:cubicBezTo>
                  <a:cubicBezTo>
                    <a:pt x="2279" y="943"/>
                    <a:pt x="2228" y="723"/>
                    <a:pt x="2127" y="544"/>
                  </a:cubicBezTo>
                  <a:cubicBezTo>
                    <a:pt x="2025" y="365"/>
                    <a:pt x="1889" y="229"/>
                    <a:pt x="1717" y="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5705476" y="3529013"/>
              <a:ext cx="793750" cy="868363"/>
            </a:xfrm>
            <a:custGeom>
              <a:avLst/>
              <a:gdLst/>
              <a:ahLst/>
              <a:cxnLst/>
              <a:rect l="l" t="t" r="r" b="b"/>
              <a:pathLst>
                <a:path w="2204" h="2406" extrusionOk="0">
                  <a:moveTo>
                    <a:pt x="1165" y="1519"/>
                  </a:moveTo>
                  <a:lnTo>
                    <a:pt x="1589" y="1519"/>
                  </a:lnTo>
                  <a:cubicBezTo>
                    <a:pt x="1587" y="1584"/>
                    <a:pt x="1572" y="1641"/>
                    <a:pt x="1542" y="1690"/>
                  </a:cubicBezTo>
                  <a:cubicBezTo>
                    <a:pt x="1510" y="1742"/>
                    <a:pt x="1462" y="1782"/>
                    <a:pt x="1397" y="1810"/>
                  </a:cubicBezTo>
                  <a:cubicBezTo>
                    <a:pt x="1332" y="1838"/>
                    <a:pt x="1252" y="1853"/>
                    <a:pt x="1155" y="1853"/>
                  </a:cubicBezTo>
                  <a:cubicBezTo>
                    <a:pt x="1045" y="1853"/>
                    <a:pt x="953" y="1827"/>
                    <a:pt x="880" y="1775"/>
                  </a:cubicBezTo>
                  <a:cubicBezTo>
                    <a:pt x="805" y="1723"/>
                    <a:pt x="750" y="1648"/>
                    <a:pt x="712" y="1551"/>
                  </a:cubicBezTo>
                  <a:cubicBezTo>
                    <a:pt x="674" y="1453"/>
                    <a:pt x="655" y="1336"/>
                    <a:pt x="655" y="1198"/>
                  </a:cubicBezTo>
                  <a:cubicBezTo>
                    <a:pt x="655" y="1063"/>
                    <a:pt x="675" y="947"/>
                    <a:pt x="714" y="851"/>
                  </a:cubicBezTo>
                  <a:cubicBezTo>
                    <a:pt x="753" y="754"/>
                    <a:pt x="811" y="681"/>
                    <a:pt x="887" y="630"/>
                  </a:cubicBezTo>
                  <a:cubicBezTo>
                    <a:pt x="962" y="579"/>
                    <a:pt x="1053" y="553"/>
                    <a:pt x="1159" y="553"/>
                  </a:cubicBezTo>
                  <a:cubicBezTo>
                    <a:pt x="1209" y="553"/>
                    <a:pt x="1255" y="559"/>
                    <a:pt x="1297" y="570"/>
                  </a:cubicBezTo>
                  <a:cubicBezTo>
                    <a:pt x="1338" y="581"/>
                    <a:pt x="1374" y="597"/>
                    <a:pt x="1407" y="619"/>
                  </a:cubicBezTo>
                  <a:cubicBezTo>
                    <a:pt x="1438" y="640"/>
                    <a:pt x="1465" y="667"/>
                    <a:pt x="1487" y="698"/>
                  </a:cubicBezTo>
                  <a:cubicBezTo>
                    <a:pt x="1508" y="729"/>
                    <a:pt x="1524" y="765"/>
                    <a:pt x="1533" y="805"/>
                  </a:cubicBezTo>
                  <a:lnTo>
                    <a:pt x="2175" y="805"/>
                  </a:lnTo>
                  <a:cubicBezTo>
                    <a:pt x="2163" y="688"/>
                    <a:pt x="2128" y="580"/>
                    <a:pt x="2072" y="482"/>
                  </a:cubicBezTo>
                  <a:cubicBezTo>
                    <a:pt x="2016" y="384"/>
                    <a:pt x="1942" y="298"/>
                    <a:pt x="1849" y="226"/>
                  </a:cubicBezTo>
                  <a:cubicBezTo>
                    <a:pt x="1757" y="154"/>
                    <a:pt x="1651" y="98"/>
                    <a:pt x="1532" y="59"/>
                  </a:cubicBezTo>
                  <a:cubicBezTo>
                    <a:pt x="1413" y="19"/>
                    <a:pt x="1285" y="0"/>
                    <a:pt x="1146" y="0"/>
                  </a:cubicBezTo>
                  <a:cubicBezTo>
                    <a:pt x="935" y="0"/>
                    <a:pt x="743" y="47"/>
                    <a:pt x="570" y="140"/>
                  </a:cubicBezTo>
                  <a:cubicBezTo>
                    <a:pt x="397" y="234"/>
                    <a:pt x="259" y="371"/>
                    <a:pt x="155" y="551"/>
                  </a:cubicBezTo>
                  <a:cubicBezTo>
                    <a:pt x="52" y="731"/>
                    <a:pt x="0" y="950"/>
                    <a:pt x="0" y="1208"/>
                  </a:cubicBezTo>
                  <a:cubicBezTo>
                    <a:pt x="0" y="1454"/>
                    <a:pt x="49" y="1667"/>
                    <a:pt x="145" y="1846"/>
                  </a:cubicBezTo>
                  <a:cubicBezTo>
                    <a:pt x="242" y="2026"/>
                    <a:pt x="376" y="2164"/>
                    <a:pt x="549" y="2261"/>
                  </a:cubicBezTo>
                  <a:cubicBezTo>
                    <a:pt x="719" y="2356"/>
                    <a:pt x="915" y="2405"/>
                    <a:pt x="1139" y="2406"/>
                  </a:cubicBezTo>
                  <a:lnTo>
                    <a:pt x="1149" y="2406"/>
                  </a:lnTo>
                  <a:lnTo>
                    <a:pt x="1159" y="2406"/>
                  </a:lnTo>
                  <a:cubicBezTo>
                    <a:pt x="1360" y="2405"/>
                    <a:pt x="1538" y="2365"/>
                    <a:pt x="1694" y="2286"/>
                  </a:cubicBezTo>
                  <a:cubicBezTo>
                    <a:pt x="1853" y="2206"/>
                    <a:pt x="1978" y="2090"/>
                    <a:pt x="2068" y="1938"/>
                  </a:cubicBezTo>
                  <a:cubicBezTo>
                    <a:pt x="2159" y="1787"/>
                    <a:pt x="2204" y="1604"/>
                    <a:pt x="2204" y="1390"/>
                  </a:cubicBezTo>
                  <a:lnTo>
                    <a:pt x="2204" y="1066"/>
                  </a:lnTo>
                  <a:lnTo>
                    <a:pt x="1165" y="1066"/>
                  </a:lnTo>
                  <a:lnTo>
                    <a:pt x="1165" y="15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6578601" y="3541713"/>
              <a:ext cx="228600" cy="8445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6865938" y="3541713"/>
              <a:ext cx="733425" cy="844550"/>
            </a:xfrm>
            <a:custGeom>
              <a:avLst/>
              <a:gdLst/>
              <a:ahLst/>
              <a:cxnLst/>
              <a:rect l="l" t="t" r="r" b="b"/>
              <a:pathLst>
                <a:path w="2037" h="2344" extrusionOk="0">
                  <a:moveTo>
                    <a:pt x="0" y="513"/>
                  </a:moveTo>
                  <a:lnTo>
                    <a:pt x="705" y="513"/>
                  </a:lnTo>
                  <a:lnTo>
                    <a:pt x="705" y="2344"/>
                  </a:lnTo>
                  <a:lnTo>
                    <a:pt x="1332" y="2344"/>
                  </a:lnTo>
                  <a:lnTo>
                    <a:pt x="1332" y="513"/>
                  </a:lnTo>
                  <a:lnTo>
                    <a:pt x="2037" y="513"/>
                  </a:lnTo>
                  <a:lnTo>
                    <a:pt x="2037" y="0"/>
                  </a:lnTo>
                  <a:lnTo>
                    <a:pt x="0" y="0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206" name="Google Shape;206;p10"/>
          <p:cNvCxnSpPr/>
          <p:nvPr/>
        </p:nvCxnSpPr>
        <p:spPr>
          <a:xfrm>
            <a:off x="-1" y="5992906"/>
            <a:ext cx="121932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7" name="Google Shape;207;p10"/>
          <p:cNvCxnSpPr/>
          <p:nvPr/>
        </p:nvCxnSpPr>
        <p:spPr>
          <a:xfrm>
            <a:off x="10251142" y="5995988"/>
            <a:ext cx="0" cy="86201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593000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tsikko ja sisältö">
  <p:cSld name="1_Otsikko ja sisältö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>
            <a:spLocks noGrp="1"/>
          </p:cNvSpPr>
          <p:nvPr>
            <p:ph type="title"/>
          </p:nvPr>
        </p:nvSpPr>
        <p:spPr>
          <a:xfrm>
            <a:off x="672352" y="555812"/>
            <a:ext cx="10860741" cy="88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1"/>
          <p:cNvSpPr txBox="1">
            <a:spLocks noGrp="1"/>
          </p:cNvSpPr>
          <p:nvPr>
            <p:ph type="body" idx="1"/>
          </p:nvPr>
        </p:nvSpPr>
        <p:spPr>
          <a:xfrm>
            <a:off x="672352" y="1546412"/>
            <a:ext cx="10860741" cy="431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11"/>
          <p:cNvSpPr txBox="1">
            <a:spLocks noGrp="1"/>
          </p:cNvSpPr>
          <p:nvPr>
            <p:ph type="dt" idx="10"/>
          </p:nvPr>
        </p:nvSpPr>
        <p:spPr>
          <a:xfrm>
            <a:off x="1281952" y="6244292"/>
            <a:ext cx="13671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1"/>
          <p:cNvSpPr txBox="1">
            <a:spLocks noGrp="1"/>
          </p:cNvSpPr>
          <p:nvPr>
            <p:ph type="ftr" idx="11"/>
          </p:nvPr>
        </p:nvSpPr>
        <p:spPr>
          <a:xfrm>
            <a:off x="4038600" y="62442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1"/>
          <p:cNvSpPr txBox="1">
            <a:spLocks noGrp="1"/>
          </p:cNvSpPr>
          <p:nvPr>
            <p:ph type="sldNum" idx="12"/>
          </p:nvPr>
        </p:nvSpPr>
        <p:spPr>
          <a:xfrm>
            <a:off x="672352" y="6244292"/>
            <a:ext cx="5378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04477" y="5236798"/>
            <a:ext cx="5361618" cy="162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799" y="6342111"/>
            <a:ext cx="2718865" cy="515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11"/>
          <p:cNvGrpSpPr/>
          <p:nvPr/>
        </p:nvGrpSpPr>
        <p:grpSpPr>
          <a:xfrm>
            <a:off x="10574336" y="6256804"/>
            <a:ext cx="1289051" cy="318800"/>
            <a:chOff x="2181226" y="2460626"/>
            <a:chExt cx="7831137" cy="1936750"/>
          </a:xfrm>
        </p:grpSpPr>
        <p:sp>
          <p:nvSpPr>
            <p:cNvPr id="217" name="Google Shape;217;p11"/>
            <p:cNvSpPr/>
            <p:nvPr/>
          </p:nvSpPr>
          <p:spPr>
            <a:xfrm>
              <a:off x="2181226" y="2470151"/>
              <a:ext cx="763588" cy="842963"/>
            </a:xfrm>
            <a:custGeom>
              <a:avLst/>
              <a:gdLst/>
              <a:ahLst/>
              <a:cxnLst/>
              <a:rect l="l" t="t" r="r" b="b"/>
              <a:pathLst>
                <a:path w="2121" h="2336" extrusionOk="0">
                  <a:moveTo>
                    <a:pt x="0" y="0"/>
                  </a:moveTo>
                  <a:lnTo>
                    <a:pt x="0" y="2336"/>
                  </a:lnTo>
                  <a:lnTo>
                    <a:pt x="632" y="2336"/>
                  </a:lnTo>
                  <a:lnTo>
                    <a:pt x="632" y="1734"/>
                  </a:lnTo>
                  <a:lnTo>
                    <a:pt x="842" y="1461"/>
                  </a:lnTo>
                  <a:lnTo>
                    <a:pt x="1364" y="2336"/>
                  </a:lnTo>
                  <a:lnTo>
                    <a:pt x="2121" y="2336"/>
                  </a:lnTo>
                  <a:lnTo>
                    <a:pt x="1314" y="1041"/>
                  </a:lnTo>
                  <a:lnTo>
                    <a:pt x="2102" y="0"/>
                  </a:lnTo>
                  <a:lnTo>
                    <a:pt x="1364" y="0"/>
                  </a:lnTo>
                  <a:lnTo>
                    <a:pt x="663" y="944"/>
                  </a:lnTo>
                  <a:lnTo>
                    <a:pt x="632" y="944"/>
                  </a:lnTo>
                  <a:lnTo>
                    <a:pt x="6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2954338" y="2470151"/>
              <a:ext cx="869950" cy="842963"/>
            </a:xfrm>
            <a:custGeom>
              <a:avLst/>
              <a:gdLst/>
              <a:ahLst/>
              <a:cxnLst/>
              <a:rect l="l" t="t" r="r" b="b"/>
              <a:pathLst>
                <a:path w="2416" h="2336" extrusionOk="0">
                  <a:moveTo>
                    <a:pt x="1218" y="643"/>
                  </a:moveTo>
                  <a:lnTo>
                    <a:pt x="1451" y="1414"/>
                  </a:lnTo>
                  <a:lnTo>
                    <a:pt x="965" y="1414"/>
                  </a:lnTo>
                  <a:lnTo>
                    <a:pt x="1199" y="643"/>
                  </a:lnTo>
                  <a:lnTo>
                    <a:pt x="1218" y="643"/>
                  </a:lnTo>
                  <a:close/>
                  <a:moveTo>
                    <a:pt x="822" y="1888"/>
                  </a:moveTo>
                  <a:lnTo>
                    <a:pt x="1595" y="1888"/>
                  </a:lnTo>
                  <a:lnTo>
                    <a:pt x="1731" y="2336"/>
                  </a:lnTo>
                  <a:lnTo>
                    <a:pt x="2416" y="2336"/>
                  </a:lnTo>
                  <a:lnTo>
                    <a:pt x="1642" y="0"/>
                  </a:lnTo>
                  <a:lnTo>
                    <a:pt x="774" y="0"/>
                  </a:lnTo>
                  <a:lnTo>
                    <a:pt x="0" y="2336"/>
                  </a:lnTo>
                  <a:lnTo>
                    <a:pt x="686" y="2336"/>
                  </a:lnTo>
                  <a:lnTo>
                    <a:pt x="822" y="18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3883026" y="2470151"/>
              <a:ext cx="725488" cy="842963"/>
            </a:xfrm>
            <a:custGeom>
              <a:avLst/>
              <a:gdLst/>
              <a:ahLst/>
              <a:cxnLst/>
              <a:rect l="l" t="t" r="r" b="b"/>
              <a:pathLst>
                <a:path w="2014" h="2336" extrusionOk="0">
                  <a:moveTo>
                    <a:pt x="631" y="1110"/>
                  </a:moveTo>
                  <a:lnTo>
                    <a:pt x="647" y="1110"/>
                  </a:lnTo>
                  <a:lnTo>
                    <a:pt x="1488" y="2336"/>
                  </a:lnTo>
                  <a:lnTo>
                    <a:pt x="2014" y="2336"/>
                  </a:lnTo>
                  <a:lnTo>
                    <a:pt x="2014" y="0"/>
                  </a:lnTo>
                  <a:lnTo>
                    <a:pt x="1382" y="0"/>
                  </a:lnTo>
                  <a:lnTo>
                    <a:pt x="1382" y="1223"/>
                  </a:lnTo>
                  <a:lnTo>
                    <a:pt x="1363" y="1223"/>
                  </a:lnTo>
                  <a:lnTo>
                    <a:pt x="538" y="0"/>
                  </a:lnTo>
                  <a:lnTo>
                    <a:pt x="0" y="0"/>
                  </a:lnTo>
                  <a:lnTo>
                    <a:pt x="0" y="2336"/>
                  </a:lnTo>
                  <a:lnTo>
                    <a:pt x="631" y="2336"/>
                  </a:lnTo>
                  <a:lnTo>
                    <a:pt x="631" y="11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4668838" y="2460626"/>
              <a:ext cx="708025" cy="866775"/>
            </a:xfrm>
            <a:custGeom>
              <a:avLst/>
              <a:gdLst/>
              <a:ahLst/>
              <a:cxnLst/>
              <a:rect l="l" t="t" r="r" b="b"/>
              <a:pathLst>
                <a:path w="1964" h="2403" extrusionOk="0">
                  <a:moveTo>
                    <a:pt x="1003" y="2403"/>
                  </a:moveTo>
                  <a:lnTo>
                    <a:pt x="1022" y="2403"/>
                  </a:lnTo>
                  <a:cubicBezTo>
                    <a:pt x="1217" y="2403"/>
                    <a:pt x="1384" y="2375"/>
                    <a:pt x="1523" y="2320"/>
                  </a:cubicBezTo>
                  <a:cubicBezTo>
                    <a:pt x="1665" y="2265"/>
                    <a:pt x="1774" y="2183"/>
                    <a:pt x="1850" y="2075"/>
                  </a:cubicBezTo>
                  <a:cubicBezTo>
                    <a:pt x="1926" y="1968"/>
                    <a:pt x="1964" y="1837"/>
                    <a:pt x="1964" y="1683"/>
                  </a:cubicBezTo>
                  <a:cubicBezTo>
                    <a:pt x="1964" y="1594"/>
                    <a:pt x="1950" y="1512"/>
                    <a:pt x="1922" y="1436"/>
                  </a:cubicBezTo>
                  <a:cubicBezTo>
                    <a:pt x="1894" y="1361"/>
                    <a:pt x="1851" y="1293"/>
                    <a:pt x="1792" y="1232"/>
                  </a:cubicBezTo>
                  <a:cubicBezTo>
                    <a:pt x="1732" y="1172"/>
                    <a:pt x="1656" y="1119"/>
                    <a:pt x="1563" y="1074"/>
                  </a:cubicBezTo>
                  <a:cubicBezTo>
                    <a:pt x="1470" y="1029"/>
                    <a:pt x="1359" y="993"/>
                    <a:pt x="1230" y="966"/>
                  </a:cubicBezTo>
                  <a:lnTo>
                    <a:pt x="1038" y="925"/>
                  </a:lnTo>
                  <a:cubicBezTo>
                    <a:pt x="965" y="909"/>
                    <a:pt x="905" y="891"/>
                    <a:pt x="858" y="871"/>
                  </a:cubicBezTo>
                  <a:cubicBezTo>
                    <a:pt x="812" y="850"/>
                    <a:pt x="778" y="826"/>
                    <a:pt x="756" y="798"/>
                  </a:cubicBezTo>
                  <a:cubicBezTo>
                    <a:pt x="734" y="771"/>
                    <a:pt x="724" y="738"/>
                    <a:pt x="724" y="702"/>
                  </a:cubicBezTo>
                  <a:cubicBezTo>
                    <a:pt x="724" y="667"/>
                    <a:pt x="733" y="636"/>
                    <a:pt x="754" y="609"/>
                  </a:cubicBezTo>
                  <a:cubicBezTo>
                    <a:pt x="773" y="582"/>
                    <a:pt x="805" y="560"/>
                    <a:pt x="846" y="545"/>
                  </a:cubicBezTo>
                  <a:cubicBezTo>
                    <a:pt x="888" y="530"/>
                    <a:pt x="942" y="522"/>
                    <a:pt x="1007" y="522"/>
                  </a:cubicBezTo>
                  <a:cubicBezTo>
                    <a:pt x="1110" y="522"/>
                    <a:pt x="1187" y="544"/>
                    <a:pt x="1238" y="586"/>
                  </a:cubicBezTo>
                  <a:cubicBezTo>
                    <a:pt x="1288" y="628"/>
                    <a:pt x="1316" y="688"/>
                    <a:pt x="1321" y="764"/>
                  </a:cubicBezTo>
                  <a:lnTo>
                    <a:pt x="1932" y="764"/>
                  </a:lnTo>
                  <a:cubicBezTo>
                    <a:pt x="1931" y="611"/>
                    <a:pt x="1893" y="477"/>
                    <a:pt x="1818" y="363"/>
                  </a:cubicBezTo>
                  <a:cubicBezTo>
                    <a:pt x="1743" y="248"/>
                    <a:pt x="1637" y="159"/>
                    <a:pt x="1498" y="95"/>
                  </a:cubicBezTo>
                  <a:cubicBezTo>
                    <a:pt x="1363" y="33"/>
                    <a:pt x="1202" y="1"/>
                    <a:pt x="1016" y="0"/>
                  </a:cubicBezTo>
                  <a:lnTo>
                    <a:pt x="998" y="0"/>
                  </a:lnTo>
                  <a:cubicBezTo>
                    <a:pt x="816" y="1"/>
                    <a:pt x="655" y="32"/>
                    <a:pt x="515" y="94"/>
                  </a:cubicBezTo>
                  <a:cubicBezTo>
                    <a:pt x="373" y="156"/>
                    <a:pt x="261" y="243"/>
                    <a:pt x="181" y="355"/>
                  </a:cubicBezTo>
                  <a:cubicBezTo>
                    <a:pt x="100" y="466"/>
                    <a:pt x="60" y="597"/>
                    <a:pt x="60" y="746"/>
                  </a:cubicBezTo>
                  <a:cubicBezTo>
                    <a:pt x="60" y="929"/>
                    <a:pt x="119" y="1074"/>
                    <a:pt x="238" y="1181"/>
                  </a:cubicBezTo>
                  <a:cubicBezTo>
                    <a:pt x="357" y="1287"/>
                    <a:pt x="520" y="1362"/>
                    <a:pt x="727" y="1406"/>
                  </a:cubicBezTo>
                  <a:lnTo>
                    <a:pt x="963" y="1457"/>
                  </a:lnTo>
                  <a:cubicBezTo>
                    <a:pt x="1050" y="1474"/>
                    <a:pt x="1119" y="1494"/>
                    <a:pt x="1171" y="1516"/>
                  </a:cubicBezTo>
                  <a:cubicBezTo>
                    <a:pt x="1222" y="1538"/>
                    <a:pt x="1259" y="1563"/>
                    <a:pt x="1281" y="1590"/>
                  </a:cubicBezTo>
                  <a:cubicBezTo>
                    <a:pt x="1304" y="1616"/>
                    <a:pt x="1315" y="1647"/>
                    <a:pt x="1315" y="1683"/>
                  </a:cubicBezTo>
                  <a:cubicBezTo>
                    <a:pt x="1315" y="1722"/>
                    <a:pt x="1303" y="1756"/>
                    <a:pt x="1280" y="1786"/>
                  </a:cubicBezTo>
                  <a:cubicBezTo>
                    <a:pt x="1256" y="1816"/>
                    <a:pt x="1221" y="1839"/>
                    <a:pt x="1175" y="1856"/>
                  </a:cubicBezTo>
                  <a:cubicBezTo>
                    <a:pt x="1129" y="1873"/>
                    <a:pt x="1072" y="1881"/>
                    <a:pt x="1004" y="1881"/>
                  </a:cubicBezTo>
                  <a:cubicBezTo>
                    <a:pt x="922" y="1881"/>
                    <a:pt x="852" y="1869"/>
                    <a:pt x="794" y="1844"/>
                  </a:cubicBezTo>
                  <a:cubicBezTo>
                    <a:pt x="735" y="1818"/>
                    <a:pt x="690" y="1781"/>
                    <a:pt x="658" y="1732"/>
                  </a:cubicBezTo>
                  <a:cubicBezTo>
                    <a:pt x="626" y="1682"/>
                    <a:pt x="608" y="1622"/>
                    <a:pt x="604" y="1551"/>
                  </a:cubicBezTo>
                  <a:lnTo>
                    <a:pt x="0" y="1551"/>
                  </a:lnTo>
                  <a:cubicBezTo>
                    <a:pt x="1" y="1747"/>
                    <a:pt x="43" y="1908"/>
                    <a:pt x="127" y="2034"/>
                  </a:cubicBezTo>
                  <a:cubicBezTo>
                    <a:pt x="211" y="2160"/>
                    <a:pt x="329" y="2253"/>
                    <a:pt x="480" y="2313"/>
                  </a:cubicBezTo>
                  <a:cubicBezTo>
                    <a:pt x="630" y="2372"/>
                    <a:pt x="804" y="2402"/>
                    <a:pt x="1003" y="2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5375276" y="2471738"/>
              <a:ext cx="871538" cy="846138"/>
            </a:xfrm>
            <a:custGeom>
              <a:avLst/>
              <a:gdLst/>
              <a:ahLst/>
              <a:cxnLst/>
              <a:rect l="l" t="t" r="r" b="b"/>
              <a:pathLst>
                <a:path w="2418" h="2343" extrusionOk="0">
                  <a:moveTo>
                    <a:pt x="1219" y="644"/>
                  </a:moveTo>
                  <a:lnTo>
                    <a:pt x="1452" y="1418"/>
                  </a:lnTo>
                  <a:lnTo>
                    <a:pt x="966" y="1418"/>
                  </a:lnTo>
                  <a:lnTo>
                    <a:pt x="1200" y="644"/>
                  </a:lnTo>
                  <a:lnTo>
                    <a:pt x="1219" y="644"/>
                  </a:lnTo>
                  <a:close/>
                  <a:moveTo>
                    <a:pt x="687" y="2343"/>
                  </a:moveTo>
                  <a:lnTo>
                    <a:pt x="822" y="1893"/>
                  </a:lnTo>
                  <a:lnTo>
                    <a:pt x="1596" y="1893"/>
                  </a:lnTo>
                  <a:lnTo>
                    <a:pt x="1732" y="2343"/>
                  </a:lnTo>
                  <a:lnTo>
                    <a:pt x="2418" y="2343"/>
                  </a:lnTo>
                  <a:lnTo>
                    <a:pt x="1644" y="0"/>
                  </a:lnTo>
                  <a:lnTo>
                    <a:pt x="775" y="0"/>
                  </a:lnTo>
                  <a:lnTo>
                    <a:pt x="0" y="2343"/>
                  </a:lnTo>
                  <a:lnTo>
                    <a:pt x="687" y="23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6299201" y="2471738"/>
              <a:ext cx="569913" cy="846138"/>
            </a:xfrm>
            <a:custGeom>
              <a:avLst/>
              <a:gdLst/>
              <a:ahLst/>
              <a:cxnLst/>
              <a:rect l="l" t="t" r="r" b="b"/>
              <a:pathLst>
                <a:path w="1583" h="2343" extrusionOk="0">
                  <a:moveTo>
                    <a:pt x="1583" y="1830"/>
                  </a:moveTo>
                  <a:lnTo>
                    <a:pt x="635" y="183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583" y="2343"/>
                  </a:lnTo>
                  <a:lnTo>
                    <a:pt x="1583" y="18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6935788" y="2471738"/>
              <a:ext cx="569913" cy="846138"/>
            </a:xfrm>
            <a:custGeom>
              <a:avLst/>
              <a:gdLst/>
              <a:ahLst/>
              <a:cxnLst/>
              <a:rect l="l" t="t" r="r" b="b"/>
              <a:pathLst>
                <a:path w="1582" h="2343" extrusionOk="0">
                  <a:moveTo>
                    <a:pt x="1582" y="1830"/>
                  </a:moveTo>
                  <a:lnTo>
                    <a:pt x="635" y="183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582" y="2343"/>
                  </a:lnTo>
                  <a:lnTo>
                    <a:pt x="1582" y="18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7570788" y="2471738"/>
              <a:ext cx="230188" cy="84613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7861301" y="2460626"/>
              <a:ext cx="706438" cy="866775"/>
            </a:xfrm>
            <a:custGeom>
              <a:avLst/>
              <a:gdLst/>
              <a:ahLst/>
              <a:cxnLst/>
              <a:rect l="l" t="t" r="r" b="b"/>
              <a:pathLst>
                <a:path w="1964" h="2403" extrusionOk="0">
                  <a:moveTo>
                    <a:pt x="1791" y="1232"/>
                  </a:moveTo>
                  <a:cubicBezTo>
                    <a:pt x="1732" y="1172"/>
                    <a:pt x="1656" y="1119"/>
                    <a:pt x="1563" y="1074"/>
                  </a:cubicBezTo>
                  <a:cubicBezTo>
                    <a:pt x="1470" y="1029"/>
                    <a:pt x="1359" y="993"/>
                    <a:pt x="1230" y="966"/>
                  </a:cubicBezTo>
                  <a:lnTo>
                    <a:pt x="1038" y="925"/>
                  </a:lnTo>
                  <a:cubicBezTo>
                    <a:pt x="965" y="909"/>
                    <a:pt x="905" y="891"/>
                    <a:pt x="858" y="871"/>
                  </a:cubicBezTo>
                  <a:cubicBezTo>
                    <a:pt x="811" y="850"/>
                    <a:pt x="777" y="826"/>
                    <a:pt x="756" y="798"/>
                  </a:cubicBezTo>
                  <a:cubicBezTo>
                    <a:pt x="734" y="771"/>
                    <a:pt x="724" y="738"/>
                    <a:pt x="724" y="702"/>
                  </a:cubicBezTo>
                  <a:cubicBezTo>
                    <a:pt x="724" y="667"/>
                    <a:pt x="734" y="636"/>
                    <a:pt x="754" y="609"/>
                  </a:cubicBezTo>
                  <a:cubicBezTo>
                    <a:pt x="773" y="582"/>
                    <a:pt x="804" y="560"/>
                    <a:pt x="846" y="545"/>
                  </a:cubicBezTo>
                  <a:cubicBezTo>
                    <a:pt x="888" y="530"/>
                    <a:pt x="942" y="522"/>
                    <a:pt x="1007" y="522"/>
                  </a:cubicBezTo>
                  <a:cubicBezTo>
                    <a:pt x="1110" y="522"/>
                    <a:pt x="1187" y="544"/>
                    <a:pt x="1237" y="586"/>
                  </a:cubicBezTo>
                  <a:cubicBezTo>
                    <a:pt x="1288" y="628"/>
                    <a:pt x="1316" y="688"/>
                    <a:pt x="1322" y="764"/>
                  </a:cubicBezTo>
                  <a:lnTo>
                    <a:pt x="1932" y="764"/>
                  </a:lnTo>
                  <a:cubicBezTo>
                    <a:pt x="1931" y="611"/>
                    <a:pt x="1893" y="477"/>
                    <a:pt x="1818" y="363"/>
                  </a:cubicBezTo>
                  <a:cubicBezTo>
                    <a:pt x="1743" y="248"/>
                    <a:pt x="1637" y="159"/>
                    <a:pt x="1499" y="95"/>
                  </a:cubicBezTo>
                  <a:cubicBezTo>
                    <a:pt x="1363" y="33"/>
                    <a:pt x="1202" y="1"/>
                    <a:pt x="1016" y="0"/>
                  </a:cubicBezTo>
                  <a:lnTo>
                    <a:pt x="1007" y="0"/>
                  </a:lnTo>
                  <a:lnTo>
                    <a:pt x="998" y="0"/>
                  </a:lnTo>
                  <a:cubicBezTo>
                    <a:pt x="816" y="1"/>
                    <a:pt x="655" y="32"/>
                    <a:pt x="515" y="94"/>
                  </a:cubicBezTo>
                  <a:cubicBezTo>
                    <a:pt x="373" y="156"/>
                    <a:pt x="262" y="243"/>
                    <a:pt x="181" y="355"/>
                  </a:cubicBezTo>
                  <a:cubicBezTo>
                    <a:pt x="100" y="466"/>
                    <a:pt x="60" y="597"/>
                    <a:pt x="60" y="746"/>
                  </a:cubicBezTo>
                  <a:cubicBezTo>
                    <a:pt x="60" y="929"/>
                    <a:pt x="119" y="1074"/>
                    <a:pt x="238" y="1181"/>
                  </a:cubicBezTo>
                  <a:cubicBezTo>
                    <a:pt x="357" y="1287"/>
                    <a:pt x="520" y="1362"/>
                    <a:pt x="727" y="1406"/>
                  </a:cubicBezTo>
                  <a:lnTo>
                    <a:pt x="963" y="1457"/>
                  </a:lnTo>
                  <a:cubicBezTo>
                    <a:pt x="1050" y="1474"/>
                    <a:pt x="1119" y="1494"/>
                    <a:pt x="1171" y="1516"/>
                  </a:cubicBezTo>
                  <a:cubicBezTo>
                    <a:pt x="1222" y="1538"/>
                    <a:pt x="1259" y="1563"/>
                    <a:pt x="1282" y="1589"/>
                  </a:cubicBezTo>
                  <a:cubicBezTo>
                    <a:pt x="1304" y="1616"/>
                    <a:pt x="1315" y="1647"/>
                    <a:pt x="1315" y="1683"/>
                  </a:cubicBezTo>
                  <a:cubicBezTo>
                    <a:pt x="1315" y="1722"/>
                    <a:pt x="1304" y="1756"/>
                    <a:pt x="1280" y="1786"/>
                  </a:cubicBezTo>
                  <a:cubicBezTo>
                    <a:pt x="1256" y="1816"/>
                    <a:pt x="1221" y="1839"/>
                    <a:pt x="1175" y="1856"/>
                  </a:cubicBezTo>
                  <a:cubicBezTo>
                    <a:pt x="1129" y="1873"/>
                    <a:pt x="1072" y="1881"/>
                    <a:pt x="1004" y="1881"/>
                  </a:cubicBezTo>
                  <a:cubicBezTo>
                    <a:pt x="922" y="1881"/>
                    <a:pt x="852" y="1869"/>
                    <a:pt x="794" y="1844"/>
                  </a:cubicBezTo>
                  <a:cubicBezTo>
                    <a:pt x="735" y="1818"/>
                    <a:pt x="690" y="1781"/>
                    <a:pt x="658" y="1732"/>
                  </a:cubicBezTo>
                  <a:cubicBezTo>
                    <a:pt x="626" y="1683"/>
                    <a:pt x="608" y="1622"/>
                    <a:pt x="604" y="1551"/>
                  </a:cubicBezTo>
                  <a:lnTo>
                    <a:pt x="0" y="1551"/>
                  </a:lnTo>
                  <a:cubicBezTo>
                    <a:pt x="1" y="1747"/>
                    <a:pt x="43" y="1908"/>
                    <a:pt x="127" y="2034"/>
                  </a:cubicBezTo>
                  <a:cubicBezTo>
                    <a:pt x="211" y="2160"/>
                    <a:pt x="329" y="2253"/>
                    <a:pt x="481" y="2313"/>
                  </a:cubicBezTo>
                  <a:cubicBezTo>
                    <a:pt x="632" y="2373"/>
                    <a:pt x="810" y="2403"/>
                    <a:pt x="1013" y="2403"/>
                  </a:cubicBezTo>
                  <a:cubicBezTo>
                    <a:pt x="1212" y="2403"/>
                    <a:pt x="1382" y="2376"/>
                    <a:pt x="1523" y="2320"/>
                  </a:cubicBezTo>
                  <a:cubicBezTo>
                    <a:pt x="1665" y="2265"/>
                    <a:pt x="1774" y="2183"/>
                    <a:pt x="1849" y="2075"/>
                  </a:cubicBezTo>
                  <a:cubicBezTo>
                    <a:pt x="1926" y="1968"/>
                    <a:pt x="1964" y="1837"/>
                    <a:pt x="1964" y="1683"/>
                  </a:cubicBezTo>
                  <a:cubicBezTo>
                    <a:pt x="1964" y="1594"/>
                    <a:pt x="1950" y="1512"/>
                    <a:pt x="1922" y="1436"/>
                  </a:cubicBezTo>
                  <a:cubicBezTo>
                    <a:pt x="1894" y="1361"/>
                    <a:pt x="1851" y="1293"/>
                    <a:pt x="1791" y="1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8628063" y="2471738"/>
              <a:ext cx="609600" cy="846138"/>
            </a:xfrm>
            <a:custGeom>
              <a:avLst/>
              <a:gdLst/>
              <a:ahLst/>
              <a:cxnLst/>
              <a:rect l="l" t="t" r="r" b="b"/>
              <a:pathLst>
                <a:path w="1690" h="2343" extrusionOk="0">
                  <a:moveTo>
                    <a:pt x="0" y="2343"/>
                  </a:moveTo>
                  <a:lnTo>
                    <a:pt x="1684" y="2343"/>
                  </a:lnTo>
                  <a:lnTo>
                    <a:pt x="1684" y="1830"/>
                  </a:lnTo>
                  <a:lnTo>
                    <a:pt x="636" y="1830"/>
                  </a:lnTo>
                  <a:lnTo>
                    <a:pt x="636" y="1409"/>
                  </a:lnTo>
                  <a:lnTo>
                    <a:pt x="1602" y="1409"/>
                  </a:lnTo>
                  <a:lnTo>
                    <a:pt x="1602" y="909"/>
                  </a:lnTo>
                  <a:lnTo>
                    <a:pt x="636" y="909"/>
                  </a:lnTo>
                  <a:lnTo>
                    <a:pt x="636" y="512"/>
                  </a:lnTo>
                  <a:lnTo>
                    <a:pt x="1690" y="512"/>
                  </a:lnTo>
                  <a:lnTo>
                    <a:pt x="1690" y="0"/>
                  </a:lnTo>
                  <a:lnTo>
                    <a:pt x="0" y="0"/>
                  </a:lnTo>
                  <a:lnTo>
                    <a:pt x="0" y="23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9301163" y="2471738"/>
              <a:ext cx="711200" cy="846138"/>
            </a:xfrm>
            <a:custGeom>
              <a:avLst/>
              <a:gdLst/>
              <a:ahLst/>
              <a:cxnLst/>
              <a:rect l="l" t="t" r="r" b="b"/>
              <a:pathLst>
                <a:path w="1975" h="2343" extrusionOk="0">
                  <a:moveTo>
                    <a:pt x="0" y="0"/>
                  </a:moveTo>
                  <a:lnTo>
                    <a:pt x="0" y="512"/>
                  </a:lnTo>
                  <a:lnTo>
                    <a:pt x="705" y="512"/>
                  </a:lnTo>
                  <a:lnTo>
                    <a:pt x="705" y="2343"/>
                  </a:lnTo>
                  <a:lnTo>
                    <a:pt x="1331" y="2343"/>
                  </a:lnTo>
                  <a:lnTo>
                    <a:pt x="1331" y="512"/>
                  </a:lnTo>
                  <a:lnTo>
                    <a:pt x="1975" y="512"/>
                  </a:lnTo>
                  <a:lnTo>
                    <a:pt x="1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2181226" y="3541713"/>
              <a:ext cx="744538" cy="844550"/>
            </a:xfrm>
            <a:custGeom>
              <a:avLst/>
              <a:gdLst/>
              <a:ahLst/>
              <a:cxnLst/>
              <a:rect l="l" t="t" r="r" b="b"/>
              <a:pathLst>
                <a:path w="2068" h="2344" extrusionOk="0">
                  <a:moveTo>
                    <a:pt x="1364" y="1555"/>
                  </a:moveTo>
                  <a:cubicBezTo>
                    <a:pt x="1321" y="1647"/>
                    <a:pt x="1258" y="1711"/>
                    <a:pt x="1177" y="1748"/>
                  </a:cubicBezTo>
                  <a:cubicBezTo>
                    <a:pt x="1094" y="1784"/>
                    <a:pt x="995" y="1803"/>
                    <a:pt x="878" y="1803"/>
                  </a:cubicBezTo>
                  <a:lnTo>
                    <a:pt x="636" y="1803"/>
                  </a:lnTo>
                  <a:lnTo>
                    <a:pt x="636" y="541"/>
                  </a:lnTo>
                  <a:lnTo>
                    <a:pt x="859" y="541"/>
                  </a:lnTo>
                  <a:cubicBezTo>
                    <a:pt x="982" y="541"/>
                    <a:pt x="1086" y="560"/>
                    <a:pt x="1171" y="597"/>
                  </a:cubicBezTo>
                  <a:cubicBezTo>
                    <a:pt x="1256" y="634"/>
                    <a:pt x="1320" y="699"/>
                    <a:pt x="1364" y="790"/>
                  </a:cubicBezTo>
                  <a:cubicBezTo>
                    <a:pt x="1407" y="882"/>
                    <a:pt x="1429" y="1010"/>
                    <a:pt x="1429" y="1173"/>
                  </a:cubicBezTo>
                  <a:cubicBezTo>
                    <a:pt x="1429" y="1336"/>
                    <a:pt x="1407" y="1463"/>
                    <a:pt x="1364" y="1555"/>
                  </a:cubicBezTo>
                  <a:close/>
                  <a:moveTo>
                    <a:pt x="1519" y="141"/>
                  </a:moveTo>
                  <a:cubicBezTo>
                    <a:pt x="1343" y="47"/>
                    <a:pt x="1135" y="0"/>
                    <a:pt x="894" y="0"/>
                  </a:cubicBezTo>
                  <a:lnTo>
                    <a:pt x="636" y="0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261" y="2344"/>
                  </a:lnTo>
                  <a:lnTo>
                    <a:pt x="636" y="2344"/>
                  </a:lnTo>
                  <a:lnTo>
                    <a:pt x="903" y="2344"/>
                  </a:lnTo>
                  <a:cubicBezTo>
                    <a:pt x="1141" y="2344"/>
                    <a:pt x="1348" y="2297"/>
                    <a:pt x="1522" y="2204"/>
                  </a:cubicBezTo>
                  <a:cubicBezTo>
                    <a:pt x="1696" y="2110"/>
                    <a:pt x="1830" y="1976"/>
                    <a:pt x="1926" y="1801"/>
                  </a:cubicBezTo>
                  <a:cubicBezTo>
                    <a:pt x="2020" y="1626"/>
                    <a:pt x="2068" y="1417"/>
                    <a:pt x="2068" y="1173"/>
                  </a:cubicBezTo>
                  <a:cubicBezTo>
                    <a:pt x="2068" y="929"/>
                    <a:pt x="2020" y="719"/>
                    <a:pt x="1925" y="544"/>
                  </a:cubicBezTo>
                  <a:cubicBezTo>
                    <a:pt x="1829" y="369"/>
                    <a:pt x="1694" y="235"/>
                    <a:pt x="1519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3003551" y="3541713"/>
              <a:ext cx="228600" cy="8445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3286126" y="3541713"/>
              <a:ext cx="869950" cy="844550"/>
            </a:xfrm>
            <a:custGeom>
              <a:avLst/>
              <a:gdLst/>
              <a:ahLst/>
              <a:cxnLst/>
              <a:rect l="l" t="t" r="r" b="b"/>
              <a:pathLst>
                <a:path w="2417" h="2344" extrusionOk="0">
                  <a:moveTo>
                    <a:pt x="965" y="1419"/>
                  </a:moveTo>
                  <a:lnTo>
                    <a:pt x="1199" y="645"/>
                  </a:lnTo>
                  <a:lnTo>
                    <a:pt x="1218" y="645"/>
                  </a:lnTo>
                  <a:lnTo>
                    <a:pt x="1452" y="1419"/>
                  </a:lnTo>
                  <a:lnTo>
                    <a:pt x="965" y="1419"/>
                  </a:lnTo>
                  <a:close/>
                  <a:moveTo>
                    <a:pt x="774" y="0"/>
                  </a:moveTo>
                  <a:lnTo>
                    <a:pt x="0" y="2344"/>
                  </a:lnTo>
                  <a:lnTo>
                    <a:pt x="686" y="2344"/>
                  </a:lnTo>
                  <a:lnTo>
                    <a:pt x="822" y="1894"/>
                  </a:lnTo>
                  <a:lnTo>
                    <a:pt x="1595" y="1894"/>
                  </a:lnTo>
                  <a:lnTo>
                    <a:pt x="1731" y="2344"/>
                  </a:lnTo>
                  <a:lnTo>
                    <a:pt x="2417" y="2344"/>
                  </a:lnTo>
                  <a:lnTo>
                    <a:pt x="1643" y="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4210051" y="3541713"/>
              <a:ext cx="569913" cy="844550"/>
            </a:xfrm>
            <a:custGeom>
              <a:avLst/>
              <a:gdLst/>
              <a:ahLst/>
              <a:cxnLst/>
              <a:rect l="l" t="t" r="r" b="b"/>
              <a:pathLst>
                <a:path w="1583" h="2344" extrusionOk="0">
                  <a:moveTo>
                    <a:pt x="636" y="0"/>
                  </a:moveTo>
                  <a:lnTo>
                    <a:pt x="0" y="0"/>
                  </a:lnTo>
                  <a:lnTo>
                    <a:pt x="0" y="2344"/>
                  </a:lnTo>
                  <a:lnTo>
                    <a:pt x="1583" y="2344"/>
                  </a:lnTo>
                  <a:lnTo>
                    <a:pt x="1583" y="1831"/>
                  </a:lnTo>
                  <a:lnTo>
                    <a:pt x="636" y="183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4810126" y="3529013"/>
              <a:ext cx="820738" cy="868363"/>
            </a:xfrm>
            <a:custGeom>
              <a:avLst/>
              <a:gdLst/>
              <a:ahLst/>
              <a:cxnLst/>
              <a:rect l="l" t="t" r="r" b="b"/>
              <a:pathLst>
                <a:path w="2279" h="2406" extrusionOk="0">
                  <a:moveTo>
                    <a:pt x="1569" y="1558"/>
                  </a:moveTo>
                  <a:cubicBezTo>
                    <a:pt x="1532" y="1655"/>
                    <a:pt x="1478" y="1728"/>
                    <a:pt x="1406" y="1778"/>
                  </a:cubicBezTo>
                  <a:cubicBezTo>
                    <a:pt x="1334" y="1828"/>
                    <a:pt x="1246" y="1853"/>
                    <a:pt x="1139" y="1853"/>
                  </a:cubicBezTo>
                  <a:cubicBezTo>
                    <a:pt x="1034" y="1853"/>
                    <a:pt x="946" y="1828"/>
                    <a:pt x="874" y="1778"/>
                  </a:cubicBezTo>
                  <a:cubicBezTo>
                    <a:pt x="802" y="1728"/>
                    <a:pt x="748" y="1655"/>
                    <a:pt x="711" y="1558"/>
                  </a:cubicBezTo>
                  <a:cubicBezTo>
                    <a:pt x="673" y="1462"/>
                    <a:pt x="654" y="1344"/>
                    <a:pt x="654" y="1204"/>
                  </a:cubicBezTo>
                  <a:cubicBezTo>
                    <a:pt x="654" y="1064"/>
                    <a:pt x="673" y="945"/>
                    <a:pt x="711" y="848"/>
                  </a:cubicBezTo>
                  <a:cubicBezTo>
                    <a:pt x="748" y="751"/>
                    <a:pt x="802" y="678"/>
                    <a:pt x="874" y="628"/>
                  </a:cubicBezTo>
                  <a:cubicBezTo>
                    <a:pt x="946" y="578"/>
                    <a:pt x="1034" y="553"/>
                    <a:pt x="1139" y="553"/>
                  </a:cubicBezTo>
                  <a:cubicBezTo>
                    <a:pt x="1246" y="553"/>
                    <a:pt x="1334" y="578"/>
                    <a:pt x="1406" y="628"/>
                  </a:cubicBezTo>
                  <a:cubicBezTo>
                    <a:pt x="1478" y="678"/>
                    <a:pt x="1532" y="751"/>
                    <a:pt x="1569" y="848"/>
                  </a:cubicBezTo>
                  <a:cubicBezTo>
                    <a:pt x="1606" y="945"/>
                    <a:pt x="1624" y="1064"/>
                    <a:pt x="1624" y="1204"/>
                  </a:cubicBezTo>
                  <a:cubicBezTo>
                    <a:pt x="1624" y="1344"/>
                    <a:pt x="1606" y="1462"/>
                    <a:pt x="1569" y="1558"/>
                  </a:cubicBezTo>
                  <a:close/>
                  <a:moveTo>
                    <a:pt x="1717" y="137"/>
                  </a:moveTo>
                  <a:cubicBezTo>
                    <a:pt x="1545" y="46"/>
                    <a:pt x="1352" y="0"/>
                    <a:pt x="1139" y="0"/>
                  </a:cubicBezTo>
                  <a:cubicBezTo>
                    <a:pt x="926" y="0"/>
                    <a:pt x="733" y="46"/>
                    <a:pt x="561" y="137"/>
                  </a:cubicBezTo>
                  <a:cubicBezTo>
                    <a:pt x="388" y="229"/>
                    <a:pt x="252" y="365"/>
                    <a:pt x="151" y="544"/>
                  </a:cubicBezTo>
                  <a:cubicBezTo>
                    <a:pt x="50" y="723"/>
                    <a:pt x="0" y="943"/>
                    <a:pt x="0" y="1204"/>
                  </a:cubicBezTo>
                  <a:cubicBezTo>
                    <a:pt x="0" y="1463"/>
                    <a:pt x="50" y="1682"/>
                    <a:pt x="151" y="1861"/>
                  </a:cubicBezTo>
                  <a:cubicBezTo>
                    <a:pt x="252" y="2040"/>
                    <a:pt x="388" y="2176"/>
                    <a:pt x="561" y="2268"/>
                  </a:cubicBezTo>
                  <a:cubicBezTo>
                    <a:pt x="731" y="2359"/>
                    <a:pt x="920" y="2405"/>
                    <a:pt x="1129" y="2406"/>
                  </a:cubicBezTo>
                  <a:lnTo>
                    <a:pt x="1139" y="2406"/>
                  </a:lnTo>
                  <a:lnTo>
                    <a:pt x="1149" y="2406"/>
                  </a:lnTo>
                  <a:cubicBezTo>
                    <a:pt x="1358" y="2405"/>
                    <a:pt x="1548" y="2359"/>
                    <a:pt x="1717" y="2269"/>
                  </a:cubicBezTo>
                  <a:cubicBezTo>
                    <a:pt x="1889" y="2177"/>
                    <a:pt x="2025" y="2042"/>
                    <a:pt x="2127" y="1863"/>
                  </a:cubicBezTo>
                  <a:cubicBezTo>
                    <a:pt x="2228" y="1684"/>
                    <a:pt x="2279" y="1465"/>
                    <a:pt x="2279" y="1204"/>
                  </a:cubicBezTo>
                  <a:cubicBezTo>
                    <a:pt x="2279" y="943"/>
                    <a:pt x="2228" y="723"/>
                    <a:pt x="2127" y="544"/>
                  </a:cubicBezTo>
                  <a:cubicBezTo>
                    <a:pt x="2025" y="365"/>
                    <a:pt x="1889" y="229"/>
                    <a:pt x="1717" y="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5705476" y="3529013"/>
              <a:ext cx="793750" cy="868363"/>
            </a:xfrm>
            <a:custGeom>
              <a:avLst/>
              <a:gdLst/>
              <a:ahLst/>
              <a:cxnLst/>
              <a:rect l="l" t="t" r="r" b="b"/>
              <a:pathLst>
                <a:path w="2204" h="2406" extrusionOk="0">
                  <a:moveTo>
                    <a:pt x="1165" y="1519"/>
                  </a:moveTo>
                  <a:lnTo>
                    <a:pt x="1589" y="1519"/>
                  </a:lnTo>
                  <a:cubicBezTo>
                    <a:pt x="1587" y="1584"/>
                    <a:pt x="1572" y="1641"/>
                    <a:pt x="1542" y="1690"/>
                  </a:cubicBezTo>
                  <a:cubicBezTo>
                    <a:pt x="1510" y="1742"/>
                    <a:pt x="1462" y="1782"/>
                    <a:pt x="1397" y="1810"/>
                  </a:cubicBezTo>
                  <a:cubicBezTo>
                    <a:pt x="1332" y="1838"/>
                    <a:pt x="1252" y="1853"/>
                    <a:pt x="1155" y="1853"/>
                  </a:cubicBezTo>
                  <a:cubicBezTo>
                    <a:pt x="1045" y="1853"/>
                    <a:pt x="953" y="1827"/>
                    <a:pt x="880" y="1775"/>
                  </a:cubicBezTo>
                  <a:cubicBezTo>
                    <a:pt x="805" y="1723"/>
                    <a:pt x="750" y="1648"/>
                    <a:pt x="712" y="1551"/>
                  </a:cubicBezTo>
                  <a:cubicBezTo>
                    <a:pt x="674" y="1453"/>
                    <a:pt x="655" y="1336"/>
                    <a:pt x="655" y="1198"/>
                  </a:cubicBezTo>
                  <a:cubicBezTo>
                    <a:pt x="655" y="1063"/>
                    <a:pt x="675" y="947"/>
                    <a:pt x="714" y="851"/>
                  </a:cubicBezTo>
                  <a:cubicBezTo>
                    <a:pt x="753" y="754"/>
                    <a:pt x="811" y="681"/>
                    <a:pt x="887" y="630"/>
                  </a:cubicBezTo>
                  <a:cubicBezTo>
                    <a:pt x="962" y="579"/>
                    <a:pt x="1053" y="553"/>
                    <a:pt x="1159" y="553"/>
                  </a:cubicBezTo>
                  <a:cubicBezTo>
                    <a:pt x="1209" y="553"/>
                    <a:pt x="1255" y="559"/>
                    <a:pt x="1297" y="570"/>
                  </a:cubicBezTo>
                  <a:cubicBezTo>
                    <a:pt x="1338" y="581"/>
                    <a:pt x="1374" y="597"/>
                    <a:pt x="1407" y="619"/>
                  </a:cubicBezTo>
                  <a:cubicBezTo>
                    <a:pt x="1438" y="640"/>
                    <a:pt x="1465" y="667"/>
                    <a:pt x="1487" y="698"/>
                  </a:cubicBezTo>
                  <a:cubicBezTo>
                    <a:pt x="1508" y="729"/>
                    <a:pt x="1524" y="765"/>
                    <a:pt x="1533" y="805"/>
                  </a:cubicBezTo>
                  <a:lnTo>
                    <a:pt x="2175" y="805"/>
                  </a:lnTo>
                  <a:cubicBezTo>
                    <a:pt x="2163" y="688"/>
                    <a:pt x="2128" y="580"/>
                    <a:pt x="2072" y="482"/>
                  </a:cubicBezTo>
                  <a:cubicBezTo>
                    <a:pt x="2016" y="384"/>
                    <a:pt x="1942" y="298"/>
                    <a:pt x="1849" y="226"/>
                  </a:cubicBezTo>
                  <a:cubicBezTo>
                    <a:pt x="1757" y="154"/>
                    <a:pt x="1651" y="98"/>
                    <a:pt x="1532" y="59"/>
                  </a:cubicBezTo>
                  <a:cubicBezTo>
                    <a:pt x="1413" y="19"/>
                    <a:pt x="1285" y="0"/>
                    <a:pt x="1146" y="0"/>
                  </a:cubicBezTo>
                  <a:cubicBezTo>
                    <a:pt x="935" y="0"/>
                    <a:pt x="743" y="47"/>
                    <a:pt x="570" y="140"/>
                  </a:cubicBezTo>
                  <a:cubicBezTo>
                    <a:pt x="397" y="234"/>
                    <a:pt x="259" y="371"/>
                    <a:pt x="155" y="551"/>
                  </a:cubicBezTo>
                  <a:cubicBezTo>
                    <a:pt x="52" y="731"/>
                    <a:pt x="0" y="950"/>
                    <a:pt x="0" y="1208"/>
                  </a:cubicBezTo>
                  <a:cubicBezTo>
                    <a:pt x="0" y="1454"/>
                    <a:pt x="49" y="1667"/>
                    <a:pt x="145" y="1846"/>
                  </a:cubicBezTo>
                  <a:cubicBezTo>
                    <a:pt x="242" y="2026"/>
                    <a:pt x="376" y="2164"/>
                    <a:pt x="549" y="2261"/>
                  </a:cubicBezTo>
                  <a:cubicBezTo>
                    <a:pt x="719" y="2356"/>
                    <a:pt x="915" y="2405"/>
                    <a:pt x="1139" y="2406"/>
                  </a:cubicBezTo>
                  <a:lnTo>
                    <a:pt x="1149" y="2406"/>
                  </a:lnTo>
                  <a:lnTo>
                    <a:pt x="1159" y="2406"/>
                  </a:lnTo>
                  <a:cubicBezTo>
                    <a:pt x="1360" y="2405"/>
                    <a:pt x="1538" y="2365"/>
                    <a:pt x="1694" y="2286"/>
                  </a:cubicBezTo>
                  <a:cubicBezTo>
                    <a:pt x="1853" y="2206"/>
                    <a:pt x="1978" y="2090"/>
                    <a:pt x="2068" y="1938"/>
                  </a:cubicBezTo>
                  <a:cubicBezTo>
                    <a:pt x="2159" y="1787"/>
                    <a:pt x="2204" y="1604"/>
                    <a:pt x="2204" y="1390"/>
                  </a:cubicBezTo>
                  <a:lnTo>
                    <a:pt x="2204" y="1066"/>
                  </a:lnTo>
                  <a:lnTo>
                    <a:pt x="1165" y="1066"/>
                  </a:lnTo>
                  <a:lnTo>
                    <a:pt x="1165" y="15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6578601" y="3541713"/>
              <a:ext cx="228600" cy="8445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6865938" y="3541713"/>
              <a:ext cx="733425" cy="844550"/>
            </a:xfrm>
            <a:custGeom>
              <a:avLst/>
              <a:gdLst/>
              <a:ahLst/>
              <a:cxnLst/>
              <a:rect l="l" t="t" r="r" b="b"/>
              <a:pathLst>
                <a:path w="2037" h="2344" extrusionOk="0">
                  <a:moveTo>
                    <a:pt x="0" y="513"/>
                  </a:moveTo>
                  <a:lnTo>
                    <a:pt x="705" y="513"/>
                  </a:lnTo>
                  <a:lnTo>
                    <a:pt x="705" y="2344"/>
                  </a:lnTo>
                  <a:lnTo>
                    <a:pt x="1332" y="2344"/>
                  </a:lnTo>
                  <a:lnTo>
                    <a:pt x="1332" y="513"/>
                  </a:lnTo>
                  <a:lnTo>
                    <a:pt x="2037" y="513"/>
                  </a:lnTo>
                  <a:lnTo>
                    <a:pt x="2037" y="0"/>
                  </a:lnTo>
                  <a:lnTo>
                    <a:pt x="0" y="0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236" name="Google Shape;236;p11"/>
          <p:cNvCxnSpPr/>
          <p:nvPr/>
        </p:nvCxnSpPr>
        <p:spPr>
          <a:xfrm>
            <a:off x="-1" y="5992906"/>
            <a:ext cx="121932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11"/>
          <p:cNvCxnSpPr/>
          <p:nvPr/>
        </p:nvCxnSpPr>
        <p:spPr>
          <a:xfrm>
            <a:off x="10251142" y="5995988"/>
            <a:ext cx="0" cy="86201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06169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Vain otsikko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 txBox="1">
            <a:spLocks noGrp="1"/>
          </p:cNvSpPr>
          <p:nvPr>
            <p:ph type="title"/>
          </p:nvPr>
        </p:nvSpPr>
        <p:spPr>
          <a:xfrm>
            <a:off x="672352" y="555812"/>
            <a:ext cx="10860741" cy="88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2"/>
          <p:cNvSpPr txBox="1">
            <a:spLocks noGrp="1"/>
          </p:cNvSpPr>
          <p:nvPr>
            <p:ph type="dt" idx="10"/>
          </p:nvPr>
        </p:nvSpPr>
        <p:spPr>
          <a:xfrm>
            <a:off x="1281952" y="6244292"/>
            <a:ext cx="13671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2"/>
          <p:cNvSpPr txBox="1">
            <a:spLocks noGrp="1"/>
          </p:cNvSpPr>
          <p:nvPr>
            <p:ph type="ftr" idx="11"/>
          </p:nvPr>
        </p:nvSpPr>
        <p:spPr>
          <a:xfrm>
            <a:off x="4038600" y="62442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2"/>
          <p:cNvSpPr txBox="1">
            <a:spLocks noGrp="1"/>
          </p:cNvSpPr>
          <p:nvPr>
            <p:ph type="sldNum" idx="12"/>
          </p:nvPr>
        </p:nvSpPr>
        <p:spPr>
          <a:xfrm>
            <a:off x="672352" y="6244292"/>
            <a:ext cx="5378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4545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aosio ja logo" type="blank">
  <p:cSld name="Alaosio ja logo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"/>
          <p:cNvSpPr txBox="1">
            <a:spLocks noGrp="1"/>
          </p:cNvSpPr>
          <p:nvPr>
            <p:ph type="dt" idx="10"/>
          </p:nvPr>
        </p:nvSpPr>
        <p:spPr>
          <a:xfrm>
            <a:off x="1281952" y="6244292"/>
            <a:ext cx="13671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ftr" idx="11"/>
          </p:nvPr>
        </p:nvSpPr>
        <p:spPr>
          <a:xfrm>
            <a:off x="4038600" y="62442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sldNum" idx="12"/>
          </p:nvPr>
        </p:nvSpPr>
        <p:spPr>
          <a:xfrm>
            <a:off x="672352" y="6244292"/>
            <a:ext cx="5378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247" name="Google Shape;247;p13"/>
          <p:cNvGrpSpPr/>
          <p:nvPr/>
        </p:nvGrpSpPr>
        <p:grpSpPr>
          <a:xfrm>
            <a:off x="10574336" y="6256804"/>
            <a:ext cx="1289051" cy="318800"/>
            <a:chOff x="2181226" y="2460626"/>
            <a:chExt cx="7831137" cy="1936750"/>
          </a:xfrm>
        </p:grpSpPr>
        <p:sp>
          <p:nvSpPr>
            <p:cNvPr id="248" name="Google Shape;248;p13"/>
            <p:cNvSpPr/>
            <p:nvPr/>
          </p:nvSpPr>
          <p:spPr>
            <a:xfrm>
              <a:off x="2181226" y="2470151"/>
              <a:ext cx="763588" cy="842963"/>
            </a:xfrm>
            <a:custGeom>
              <a:avLst/>
              <a:gdLst/>
              <a:ahLst/>
              <a:cxnLst/>
              <a:rect l="l" t="t" r="r" b="b"/>
              <a:pathLst>
                <a:path w="2121" h="2336" extrusionOk="0">
                  <a:moveTo>
                    <a:pt x="0" y="0"/>
                  </a:moveTo>
                  <a:lnTo>
                    <a:pt x="0" y="2336"/>
                  </a:lnTo>
                  <a:lnTo>
                    <a:pt x="632" y="2336"/>
                  </a:lnTo>
                  <a:lnTo>
                    <a:pt x="632" y="1734"/>
                  </a:lnTo>
                  <a:lnTo>
                    <a:pt x="842" y="1461"/>
                  </a:lnTo>
                  <a:lnTo>
                    <a:pt x="1364" y="2336"/>
                  </a:lnTo>
                  <a:lnTo>
                    <a:pt x="2121" y="2336"/>
                  </a:lnTo>
                  <a:lnTo>
                    <a:pt x="1314" y="1041"/>
                  </a:lnTo>
                  <a:lnTo>
                    <a:pt x="2102" y="0"/>
                  </a:lnTo>
                  <a:lnTo>
                    <a:pt x="1364" y="0"/>
                  </a:lnTo>
                  <a:lnTo>
                    <a:pt x="663" y="944"/>
                  </a:lnTo>
                  <a:lnTo>
                    <a:pt x="632" y="944"/>
                  </a:lnTo>
                  <a:lnTo>
                    <a:pt x="6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2954338" y="2470151"/>
              <a:ext cx="869950" cy="842963"/>
            </a:xfrm>
            <a:custGeom>
              <a:avLst/>
              <a:gdLst/>
              <a:ahLst/>
              <a:cxnLst/>
              <a:rect l="l" t="t" r="r" b="b"/>
              <a:pathLst>
                <a:path w="2416" h="2336" extrusionOk="0">
                  <a:moveTo>
                    <a:pt x="1218" y="643"/>
                  </a:moveTo>
                  <a:lnTo>
                    <a:pt x="1451" y="1414"/>
                  </a:lnTo>
                  <a:lnTo>
                    <a:pt x="965" y="1414"/>
                  </a:lnTo>
                  <a:lnTo>
                    <a:pt x="1199" y="643"/>
                  </a:lnTo>
                  <a:lnTo>
                    <a:pt x="1218" y="643"/>
                  </a:lnTo>
                  <a:close/>
                  <a:moveTo>
                    <a:pt x="822" y="1888"/>
                  </a:moveTo>
                  <a:lnTo>
                    <a:pt x="1595" y="1888"/>
                  </a:lnTo>
                  <a:lnTo>
                    <a:pt x="1731" y="2336"/>
                  </a:lnTo>
                  <a:lnTo>
                    <a:pt x="2416" y="2336"/>
                  </a:lnTo>
                  <a:lnTo>
                    <a:pt x="1642" y="0"/>
                  </a:lnTo>
                  <a:lnTo>
                    <a:pt x="774" y="0"/>
                  </a:lnTo>
                  <a:lnTo>
                    <a:pt x="0" y="2336"/>
                  </a:lnTo>
                  <a:lnTo>
                    <a:pt x="686" y="2336"/>
                  </a:lnTo>
                  <a:lnTo>
                    <a:pt x="822" y="18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883026" y="2470151"/>
              <a:ext cx="725488" cy="842963"/>
            </a:xfrm>
            <a:custGeom>
              <a:avLst/>
              <a:gdLst/>
              <a:ahLst/>
              <a:cxnLst/>
              <a:rect l="l" t="t" r="r" b="b"/>
              <a:pathLst>
                <a:path w="2014" h="2336" extrusionOk="0">
                  <a:moveTo>
                    <a:pt x="631" y="1110"/>
                  </a:moveTo>
                  <a:lnTo>
                    <a:pt x="647" y="1110"/>
                  </a:lnTo>
                  <a:lnTo>
                    <a:pt x="1488" y="2336"/>
                  </a:lnTo>
                  <a:lnTo>
                    <a:pt x="2014" y="2336"/>
                  </a:lnTo>
                  <a:lnTo>
                    <a:pt x="2014" y="0"/>
                  </a:lnTo>
                  <a:lnTo>
                    <a:pt x="1382" y="0"/>
                  </a:lnTo>
                  <a:lnTo>
                    <a:pt x="1382" y="1223"/>
                  </a:lnTo>
                  <a:lnTo>
                    <a:pt x="1363" y="1223"/>
                  </a:lnTo>
                  <a:lnTo>
                    <a:pt x="538" y="0"/>
                  </a:lnTo>
                  <a:lnTo>
                    <a:pt x="0" y="0"/>
                  </a:lnTo>
                  <a:lnTo>
                    <a:pt x="0" y="2336"/>
                  </a:lnTo>
                  <a:lnTo>
                    <a:pt x="631" y="2336"/>
                  </a:lnTo>
                  <a:lnTo>
                    <a:pt x="631" y="11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668838" y="2460626"/>
              <a:ext cx="708025" cy="866775"/>
            </a:xfrm>
            <a:custGeom>
              <a:avLst/>
              <a:gdLst/>
              <a:ahLst/>
              <a:cxnLst/>
              <a:rect l="l" t="t" r="r" b="b"/>
              <a:pathLst>
                <a:path w="1964" h="2403" extrusionOk="0">
                  <a:moveTo>
                    <a:pt x="1003" y="2403"/>
                  </a:moveTo>
                  <a:lnTo>
                    <a:pt x="1022" y="2403"/>
                  </a:lnTo>
                  <a:cubicBezTo>
                    <a:pt x="1217" y="2403"/>
                    <a:pt x="1384" y="2375"/>
                    <a:pt x="1523" y="2320"/>
                  </a:cubicBezTo>
                  <a:cubicBezTo>
                    <a:pt x="1665" y="2265"/>
                    <a:pt x="1774" y="2183"/>
                    <a:pt x="1850" y="2075"/>
                  </a:cubicBezTo>
                  <a:cubicBezTo>
                    <a:pt x="1926" y="1968"/>
                    <a:pt x="1964" y="1837"/>
                    <a:pt x="1964" y="1683"/>
                  </a:cubicBezTo>
                  <a:cubicBezTo>
                    <a:pt x="1964" y="1594"/>
                    <a:pt x="1950" y="1512"/>
                    <a:pt x="1922" y="1436"/>
                  </a:cubicBezTo>
                  <a:cubicBezTo>
                    <a:pt x="1894" y="1361"/>
                    <a:pt x="1851" y="1293"/>
                    <a:pt x="1792" y="1232"/>
                  </a:cubicBezTo>
                  <a:cubicBezTo>
                    <a:pt x="1732" y="1172"/>
                    <a:pt x="1656" y="1119"/>
                    <a:pt x="1563" y="1074"/>
                  </a:cubicBezTo>
                  <a:cubicBezTo>
                    <a:pt x="1470" y="1029"/>
                    <a:pt x="1359" y="993"/>
                    <a:pt x="1230" y="966"/>
                  </a:cubicBezTo>
                  <a:lnTo>
                    <a:pt x="1038" y="925"/>
                  </a:lnTo>
                  <a:cubicBezTo>
                    <a:pt x="965" y="909"/>
                    <a:pt x="905" y="891"/>
                    <a:pt x="858" y="871"/>
                  </a:cubicBezTo>
                  <a:cubicBezTo>
                    <a:pt x="812" y="850"/>
                    <a:pt x="778" y="826"/>
                    <a:pt x="756" y="798"/>
                  </a:cubicBezTo>
                  <a:cubicBezTo>
                    <a:pt x="734" y="771"/>
                    <a:pt x="724" y="738"/>
                    <a:pt x="724" y="702"/>
                  </a:cubicBezTo>
                  <a:cubicBezTo>
                    <a:pt x="724" y="667"/>
                    <a:pt x="733" y="636"/>
                    <a:pt x="754" y="609"/>
                  </a:cubicBezTo>
                  <a:cubicBezTo>
                    <a:pt x="773" y="582"/>
                    <a:pt x="805" y="560"/>
                    <a:pt x="846" y="545"/>
                  </a:cubicBezTo>
                  <a:cubicBezTo>
                    <a:pt x="888" y="530"/>
                    <a:pt x="942" y="522"/>
                    <a:pt x="1007" y="522"/>
                  </a:cubicBezTo>
                  <a:cubicBezTo>
                    <a:pt x="1110" y="522"/>
                    <a:pt x="1187" y="544"/>
                    <a:pt x="1238" y="586"/>
                  </a:cubicBezTo>
                  <a:cubicBezTo>
                    <a:pt x="1288" y="628"/>
                    <a:pt x="1316" y="688"/>
                    <a:pt x="1321" y="764"/>
                  </a:cubicBezTo>
                  <a:lnTo>
                    <a:pt x="1932" y="764"/>
                  </a:lnTo>
                  <a:cubicBezTo>
                    <a:pt x="1931" y="611"/>
                    <a:pt x="1893" y="477"/>
                    <a:pt x="1818" y="363"/>
                  </a:cubicBezTo>
                  <a:cubicBezTo>
                    <a:pt x="1743" y="248"/>
                    <a:pt x="1637" y="159"/>
                    <a:pt x="1498" y="95"/>
                  </a:cubicBezTo>
                  <a:cubicBezTo>
                    <a:pt x="1363" y="33"/>
                    <a:pt x="1202" y="1"/>
                    <a:pt x="1016" y="0"/>
                  </a:cubicBezTo>
                  <a:lnTo>
                    <a:pt x="998" y="0"/>
                  </a:lnTo>
                  <a:cubicBezTo>
                    <a:pt x="816" y="1"/>
                    <a:pt x="655" y="32"/>
                    <a:pt x="515" y="94"/>
                  </a:cubicBezTo>
                  <a:cubicBezTo>
                    <a:pt x="373" y="156"/>
                    <a:pt x="261" y="243"/>
                    <a:pt x="181" y="355"/>
                  </a:cubicBezTo>
                  <a:cubicBezTo>
                    <a:pt x="100" y="466"/>
                    <a:pt x="60" y="597"/>
                    <a:pt x="60" y="746"/>
                  </a:cubicBezTo>
                  <a:cubicBezTo>
                    <a:pt x="60" y="929"/>
                    <a:pt x="119" y="1074"/>
                    <a:pt x="238" y="1181"/>
                  </a:cubicBezTo>
                  <a:cubicBezTo>
                    <a:pt x="357" y="1287"/>
                    <a:pt x="520" y="1362"/>
                    <a:pt x="727" y="1406"/>
                  </a:cubicBezTo>
                  <a:lnTo>
                    <a:pt x="963" y="1457"/>
                  </a:lnTo>
                  <a:cubicBezTo>
                    <a:pt x="1050" y="1474"/>
                    <a:pt x="1119" y="1494"/>
                    <a:pt x="1171" y="1516"/>
                  </a:cubicBezTo>
                  <a:cubicBezTo>
                    <a:pt x="1222" y="1538"/>
                    <a:pt x="1259" y="1563"/>
                    <a:pt x="1281" y="1590"/>
                  </a:cubicBezTo>
                  <a:cubicBezTo>
                    <a:pt x="1304" y="1616"/>
                    <a:pt x="1315" y="1647"/>
                    <a:pt x="1315" y="1683"/>
                  </a:cubicBezTo>
                  <a:cubicBezTo>
                    <a:pt x="1315" y="1722"/>
                    <a:pt x="1303" y="1756"/>
                    <a:pt x="1280" y="1786"/>
                  </a:cubicBezTo>
                  <a:cubicBezTo>
                    <a:pt x="1256" y="1816"/>
                    <a:pt x="1221" y="1839"/>
                    <a:pt x="1175" y="1856"/>
                  </a:cubicBezTo>
                  <a:cubicBezTo>
                    <a:pt x="1129" y="1873"/>
                    <a:pt x="1072" y="1881"/>
                    <a:pt x="1004" y="1881"/>
                  </a:cubicBezTo>
                  <a:cubicBezTo>
                    <a:pt x="922" y="1881"/>
                    <a:pt x="852" y="1869"/>
                    <a:pt x="794" y="1844"/>
                  </a:cubicBezTo>
                  <a:cubicBezTo>
                    <a:pt x="735" y="1818"/>
                    <a:pt x="690" y="1781"/>
                    <a:pt x="658" y="1732"/>
                  </a:cubicBezTo>
                  <a:cubicBezTo>
                    <a:pt x="626" y="1682"/>
                    <a:pt x="608" y="1622"/>
                    <a:pt x="604" y="1551"/>
                  </a:cubicBezTo>
                  <a:lnTo>
                    <a:pt x="0" y="1551"/>
                  </a:lnTo>
                  <a:cubicBezTo>
                    <a:pt x="1" y="1747"/>
                    <a:pt x="43" y="1908"/>
                    <a:pt x="127" y="2034"/>
                  </a:cubicBezTo>
                  <a:cubicBezTo>
                    <a:pt x="211" y="2160"/>
                    <a:pt x="329" y="2253"/>
                    <a:pt x="480" y="2313"/>
                  </a:cubicBezTo>
                  <a:cubicBezTo>
                    <a:pt x="630" y="2372"/>
                    <a:pt x="804" y="2402"/>
                    <a:pt x="1003" y="2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5375276" y="2471738"/>
              <a:ext cx="871538" cy="846138"/>
            </a:xfrm>
            <a:custGeom>
              <a:avLst/>
              <a:gdLst/>
              <a:ahLst/>
              <a:cxnLst/>
              <a:rect l="l" t="t" r="r" b="b"/>
              <a:pathLst>
                <a:path w="2418" h="2343" extrusionOk="0">
                  <a:moveTo>
                    <a:pt x="1219" y="644"/>
                  </a:moveTo>
                  <a:lnTo>
                    <a:pt x="1452" y="1418"/>
                  </a:lnTo>
                  <a:lnTo>
                    <a:pt x="966" y="1418"/>
                  </a:lnTo>
                  <a:lnTo>
                    <a:pt x="1200" y="644"/>
                  </a:lnTo>
                  <a:lnTo>
                    <a:pt x="1219" y="644"/>
                  </a:lnTo>
                  <a:close/>
                  <a:moveTo>
                    <a:pt x="687" y="2343"/>
                  </a:moveTo>
                  <a:lnTo>
                    <a:pt x="822" y="1893"/>
                  </a:lnTo>
                  <a:lnTo>
                    <a:pt x="1596" y="1893"/>
                  </a:lnTo>
                  <a:lnTo>
                    <a:pt x="1732" y="2343"/>
                  </a:lnTo>
                  <a:lnTo>
                    <a:pt x="2418" y="2343"/>
                  </a:lnTo>
                  <a:lnTo>
                    <a:pt x="1644" y="0"/>
                  </a:lnTo>
                  <a:lnTo>
                    <a:pt x="775" y="0"/>
                  </a:lnTo>
                  <a:lnTo>
                    <a:pt x="0" y="2343"/>
                  </a:lnTo>
                  <a:lnTo>
                    <a:pt x="687" y="23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6299201" y="2471738"/>
              <a:ext cx="569913" cy="846138"/>
            </a:xfrm>
            <a:custGeom>
              <a:avLst/>
              <a:gdLst/>
              <a:ahLst/>
              <a:cxnLst/>
              <a:rect l="l" t="t" r="r" b="b"/>
              <a:pathLst>
                <a:path w="1583" h="2343" extrusionOk="0">
                  <a:moveTo>
                    <a:pt x="1583" y="1830"/>
                  </a:moveTo>
                  <a:lnTo>
                    <a:pt x="635" y="183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583" y="2343"/>
                  </a:lnTo>
                  <a:lnTo>
                    <a:pt x="1583" y="18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6935788" y="2471738"/>
              <a:ext cx="569913" cy="846138"/>
            </a:xfrm>
            <a:custGeom>
              <a:avLst/>
              <a:gdLst/>
              <a:ahLst/>
              <a:cxnLst/>
              <a:rect l="l" t="t" r="r" b="b"/>
              <a:pathLst>
                <a:path w="1582" h="2343" extrusionOk="0">
                  <a:moveTo>
                    <a:pt x="1582" y="1830"/>
                  </a:moveTo>
                  <a:lnTo>
                    <a:pt x="635" y="183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582" y="2343"/>
                  </a:lnTo>
                  <a:lnTo>
                    <a:pt x="1582" y="18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7570788" y="2471738"/>
              <a:ext cx="230188" cy="84613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7861301" y="2460626"/>
              <a:ext cx="706438" cy="866775"/>
            </a:xfrm>
            <a:custGeom>
              <a:avLst/>
              <a:gdLst/>
              <a:ahLst/>
              <a:cxnLst/>
              <a:rect l="l" t="t" r="r" b="b"/>
              <a:pathLst>
                <a:path w="1964" h="2403" extrusionOk="0">
                  <a:moveTo>
                    <a:pt x="1791" y="1232"/>
                  </a:moveTo>
                  <a:cubicBezTo>
                    <a:pt x="1732" y="1172"/>
                    <a:pt x="1656" y="1119"/>
                    <a:pt x="1563" y="1074"/>
                  </a:cubicBezTo>
                  <a:cubicBezTo>
                    <a:pt x="1470" y="1029"/>
                    <a:pt x="1359" y="993"/>
                    <a:pt x="1230" y="966"/>
                  </a:cubicBezTo>
                  <a:lnTo>
                    <a:pt x="1038" y="925"/>
                  </a:lnTo>
                  <a:cubicBezTo>
                    <a:pt x="965" y="909"/>
                    <a:pt x="905" y="891"/>
                    <a:pt x="858" y="871"/>
                  </a:cubicBezTo>
                  <a:cubicBezTo>
                    <a:pt x="811" y="850"/>
                    <a:pt x="777" y="826"/>
                    <a:pt x="756" y="798"/>
                  </a:cubicBezTo>
                  <a:cubicBezTo>
                    <a:pt x="734" y="771"/>
                    <a:pt x="724" y="738"/>
                    <a:pt x="724" y="702"/>
                  </a:cubicBezTo>
                  <a:cubicBezTo>
                    <a:pt x="724" y="667"/>
                    <a:pt x="734" y="636"/>
                    <a:pt x="754" y="609"/>
                  </a:cubicBezTo>
                  <a:cubicBezTo>
                    <a:pt x="773" y="582"/>
                    <a:pt x="804" y="560"/>
                    <a:pt x="846" y="545"/>
                  </a:cubicBezTo>
                  <a:cubicBezTo>
                    <a:pt x="888" y="530"/>
                    <a:pt x="942" y="522"/>
                    <a:pt x="1007" y="522"/>
                  </a:cubicBezTo>
                  <a:cubicBezTo>
                    <a:pt x="1110" y="522"/>
                    <a:pt x="1187" y="544"/>
                    <a:pt x="1237" y="586"/>
                  </a:cubicBezTo>
                  <a:cubicBezTo>
                    <a:pt x="1288" y="628"/>
                    <a:pt x="1316" y="688"/>
                    <a:pt x="1322" y="764"/>
                  </a:cubicBezTo>
                  <a:lnTo>
                    <a:pt x="1932" y="764"/>
                  </a:lnTo>
                  <a:cubicBezTo>
                    <a:pt x="1931" y="611"/>
                    <a:pt x="1893" y="477"/>
                    <a:pt x="1818" y="363"/>
                  </a:cubicBezTo>
                  <a:cubicBezTo>
                    <a:pt x="1743" y="248"/>
                    <a:pt x="1637" y="159"/>
                    <a:pt x="1499" y="95"/>
                  </a:cubicBezTo>
                  <a:cubicBezTo>
                    <a:pt x="1363" y="33"/>
                    <a:pt x="1202" y="1"/>
                    <a:pt x="1016" y="0"/>
                  </a:cubicBezTo>
                  <a:lnTo>
                    <a:pt x="1007" y="0"/>
                  </a:lnTo>
                  <a:lnTo>
                    <a:pt x="998" y="0"/>
                  </a:lnTo>
                  <a:cubicBezTo>
                    <a:pt x="816" y="1"/>
                    <a:pt x="655" y="32"/>
                    <a:pt x="515" y="94"/>
                  </a:cubicBezTo>
                  <a:cubicBezTo>
                    <a:pt x="373" y="156"/>
                    <a:pt x="262" y="243"/>
                    <a:pt x="181" y="355"/>
                  </a:cubicBezTo>
                  <a:cubicBezTo>
                    <a:pt x="100" y="466"/>
                    <a:pt x="60" y="597"/>
                    <a:pt x="60" y="746"/>
                  </a:cubicBezTo>
                  <a:cubicBezTo>
                    <a:pt x="60" y="929"/>
                    <a:pt x="119" y="1074"/>
                    <a:pt x="238" y="1181"/>
                  </a:cubicBezTo>
                  <a:cubicBezTo>
                    <a:pt x="357" y="1287"/>
                    <a:pt x="520" y="1362"/>
                    <a:pt x="727" y="1406"/>
                  </a:cubicBezTo>
                  <a:lnTo>
                    <a:pt x="963" y="1457"/>
                  </a:lnTo>
                  <a:cubicBezTo>
                    <a:pt x="1050" y="1474"/>
                    <a:pt x="1119" y="1494"/>
                    <a:pt x="1171" y="1516"/>
                  </a:cubicBezTo>
                  <a:cubicBezTo>
                    <a:pt x="1222" y="1538"/>
                    <a:pt x="1259" y="1563"/>
                    <a:pt x="1282" y="1589"/>
                  </a:cubicBezTo>
                  <a:cubicBezTo>
                    <a:pt x="1304" y="1616"/>
                    <a:pt x="1315" y="1647"/>
                    <a:pt x="1315" y="1683"/>
                  </a:cubicBezTo>
                  <a:cubicBezTo>
                    <a:pt x="1315" y="1722"/>
                    <a:pt x="1304" y="1756"/>
                    <a:pt x="1280" y="1786"/>
                  </a:cubicBezTo>
                  <a:cubicBezTo>
                    <a:pt x="1256" y="1816"/>
                    <a:pt x="1221" y="1839"/>
                    <a:pt x="1175" y="1856"/>
                  </a:cubicBezTo>
                  <a:cubicBezTo>
                    <a:pt x="1129" y="1873"/>
                    <a:pt x="1072" y="1881"/>
                    <a:pt x="1004" y="1881"/>
                  </a:cubicBezTo>
                  <a:cubicBezTo>
                    <a:pt x="922" y="1881"/>
                    <a:pt x="852" y="1869"/>
                    <a:pt x="794" y="1844"/>
                  </a:cubicBezTo>
                  <a:cubicBezTo>
                    <a:pt x="735" y="1818"/>
                    <a:pt x="690" y="1781"/>
                    <a:pt x="658" y="1732"/>
                  </a:cubicBezTo>
                  <a:cubicBezTo>
                    <a:pt x="626" y="1683"/>
                    <a:pt x="608" y="1622"/>
                    <a:pt x="604" y="1551"/>
                  </a:cubicBezTo>
                  <a:lnTo>
                    <a:pt x="0" y="1551"/>
                  </a:lnTo>
                  <a:cubicBezTo>
                    <a:pt x="1" y="1747"/>
                    <a:pt x="43" y="1908"/>
                    <a:pt x="127" y="2034"/>
                  </a:cubicBezTo>
                  <a:cubicBezTo>
                    <a:pt x="211" y="2160"/>
                    <a:pt x="329" y="2253"/>
                    <a:pt x="481" y="2313"/>
                  </a:cubicBezTo>
                  <a:cubicBezTo>
                    <a:pt x="632" y="2373"/>
                    <a:pt x="810" y="2403"/>
                    <a:pt x="1013" y="2403"/>
                  </a:cubicBezTo>
                  <a:cubicBezTo>
                    <a:pt x="1212" y="2403"/>
                    <a:pt x="1382" y="2376"/>
                    <a:pt x="1523" y="2320"/>
                  </a:cubicBezTo>
                  <a:cubicBezTo>
                    <a:pt x="1665" y="2265"/>
                    <a:pt x="1774" y="2183"/>
                    <a:pt x="1849" y="2075"/>
                  </a:cubicBezTo>
                  <a:cubicBezTo>
                    <a:pt x="1926" y="1968"/>
                    <a:pt x="1964" y="1837"/>
                    <a:pt x="1964" y="1683"/>
                  </a:cubicBezTo>
                  <a:cubicBezTo>
                    <a:pt x="1964" y="1594"/>
                    <a:pt x="1950" y="1512"/>
                    <a:pt x="1922" y="1436"/>
                  </a:cubicBezTo>
                  <a:cubicBezTo>
                    <a:pt x="1894" y="1361"/>
                    <a:pt x="1851" y="1293"/>
                    <a:pt x="1791" y="1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8628063" y="2471738"/>
              <a:ext cx="609600" cy="846138"/>
            </a:xfrm>
            <a:custGeom>
              <a:avLst/>
              <a:gdLst/>
              <a:ahLst/>
              <a:cxnLst/>
              <a:rect l="l" t="t" r="r" b="b"/>
              <a:pathLst>
                <a:path w="1690" h="2343" extrusionOk="0">
                  <a:moveTo>
                    <a:pt x="0" y="2343"/>
                  </a:moveTo>
                  <a:lnTo>
                    <a:pt x="1684" y="2343"/>
                  </a:lnTo>
                  <a:lnTo>
                    <a:pt x="1684" y="1830"/>
                  </a:lnTo>
                  <a:lnTo>
                    <a:pt x="636" y="1830"/>
                  </a:lnTo>
                  <a:lnTo>
                    <a:pt x="636" y="1409"/>
                  </a:lnTo>
                  <a:lnTo>
                    <a:pt x="1602" y="1409"/>
                  </a:lnTo>
                  <a:lnTo>
                    <a:pt x="1602" y="909"/>
                  </a:lnTo>
                  <a:lnTo>
                    <a:pt x="636" y="909"/>
                  </a:lnTo>
                  <a:lnTo>
                    <a:pt x="636" y="512"/>
                  </a:lnTo>
                  <a:lnTo>
                    <a:pt x="1690" y="512"/>
                  </a:lnTo>
                  <a:lnTo>
                    <a:pt x="1690" y="0"/>
                  </a:lnTo>
                  <a:lnTo>
                    <a:pt x="0" y="0"/>
                  </a:lnTo>
                  <a:lnTo>
                    <a:pt x="0" y="23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9301163" y="2471738"/>
              <a:ext cx="711200" cy="846138"/>
            </a:xfrm>
            <a:custGeom>
              <a:avLst/>
              <a:gdLst/>
              <a:ahLst/>
              <a:cxnLst/>
              <a:rect l="l" t="t" r="r" b="b"/>
              <a:pathLst>
                <a:path w="1975" h="2343" extrusionOk="0">
                  <a:moveTo>
                    <a:pt x="0" y="0"/>
                  </a:moveTo>
                  <a:lnTo>
                    <a:pt x="0" y="512"/>
                  </a:lnTo>
                  <a:lnTo>
                    <a:pt x="705" y="512"/>
                  </a:lnTo>
                  <a:lnTo>
                    <a:pt x="705" y="2343"/>
                  </a:lnTo>
                  <a:lnTo>
                    <a:pt x="1331" y="2343"/>
                  </a:lnTo>
                  <a:lnTo>
                    <a:pt x="1331" y="512"/>
                  </a:lnTo>
                  <a:lnTo>
                    <a:pt x="1975" y="512"/>
                  </a:lnTo>
                  <a:lnTo>
                    <a:pt x="1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181226" y="3541713"/>
              <a:ext cx="744538" cy="844550"/>
            </a:xfrm>
            <a:custGeom>
              <a:avLst/>
              <a:gdLst/>
              <a:ahLst/>
              <a:cxnLst/>
              <a:rect l="l" t="t" r="r" b="b"/>
              <a:pathLst>
                <a:path w="2068" h="2344" extrusionOk="0">
                  <a:moveTo>
                    <a:pt x="1364" y="1555"/>
                  </a:moveTo>
                  <a:cubicBezTo>
                    <a:pt x="1321" y="1647"/>
                    <a:pt x="1258" y="1711"/>
                    <a:pt x="1177" y="1748"/>
                  </a:cubicBezTo>
                  <a:cubicBezTo>
                    <a:pt x="1094" y="1784"/>
                    <a:pt x="995" y="1803"/>
                    <a:pt x="878" y="1803"/>
                  </a:cubicBezTo>
                  <a:lnTo>
                    <a:pt x="636" y="1803"/>
                  </a:lnTo>
                  <a:lnTo>
                    <a:pt x="636" y="541"/>
                  </a:lnTo>
                  <a:lnTo>
                    <a:pt x="859" y="541"/>
                  </a:lnTo>
                  <a:cubicBezTo>
                    <a:pt x="982" y="541"/>
                    <a:pt x="1086" y="560"/>
                    <a:pt x="1171" y="597"/>
                  </a:cubicBezTo>
                  <a:cubicBezTo>
                    <a:pt x="1256" y="634"/>
                    <a:pt x="1320" y="699"/>
                    <a:pt x="1364" y="790"/>
                  </a:cubicBezTo>
                  <a:cubicBezTo>
                    <a:pt x="1407" y="882"/>
                    <a:pt x="1429" y="1010"/>
                    <a:pt x="1429" y="1173"/>
                  </a:cubicBezTo>
                  <a:cubicBezTo>
                    <a:pt x="1429" y="1336"/>
                    <a:pt x="1407" y="1463"/>
                    <a:pt x="1364" y="1555"/>
                  </a:cubicBezTo>
                  <a:close/>
                  <a:moveTo>
                    <a:pt x="1519" y="141"/>
                  </a:moveTo>
                  <a:cubicBezTo>
                    <a:pt x="1343" y="47"/>
                    <a:pt x="1135" y="0"/>
                    <a:pt x="894" y="0"/>
                  </a:cubicBezTo>
                  <a:lnTo>
                    <a:pt x="636" y="0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261" y="2344"/>
                  </a:lnTo>
                  <a:lnTo>
                    <a:pt x="636" y="2344"/>
                  </a:lnTo>
                  <a:lnTo>
                    <a:pt x="903" y="2344"/>
                  </a:lnTo>
                  <a:cubicBezTo>
                    <a:pt x="1141" y="2344"/>
                    <a:pt x="1348" y="2297"/>
                    <a:pt x="1522" y="2204"/>
                  </a:cubicBezTo>
                  <a:cubicBezTo>
                    <a:pt x="1696" y="2110"/>
                    <a:pt x="1830" y="1976"/>
                    <a:pt x="1926" y="1801"/>
                  </a:cubicBezTo>
                  <a:cubicBezTo>
                    <a:pt x="2020" y="1626"/>
                    <a:pt x="2068" y="1417"/>
                    <a:pt x="2068" y="1173"/>
                  </a:cubicBezTo>
                  <a:cubicBezTo>
                    <a:pt x="2068" y="929"/>
                    <a:pt x="2020" y="719"/>
                    <a:pt x="1925" y="544"/>
                  </a:cubicBezTo>
                  <a:cubicBezTo>
                    <a:pt x="1829" y="369"/>
                    <a:pt x="1694" y="235"/>
                    <a:pt x="1519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003551" y="3541713"/>
              <a:ext cx="228600" cy="8445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286126" y="3541713"/>
              <a:ext cx="869950" cy="844550"/>
            </a:xfrm>
            <a:custGeom>
              <a:avLst/>
              <a:gdLst/>
              <a:ahLst/>
              <a:cxnLst/>
              <a:rect l="l" t="t" r="r" b="b"/>
              <a:pathLst>
                <a:path w="2417" h="2344" extrusionOk="0">
                  <a:moveTo>
                    <a:pt x="965" y="1419"/>
                  </a:moveTo>
                  <a:lnTo>
                    <a:pt x="1199" y="645"/>
                  </a:lnTo>
                  <a:lnTo>
                    <a:pt x="1218" y="645"/>
                  </a:lnTo>
                  <a:lnTo>
                    <a:pt x="1452" y="1419"/>
                  </a:lnTo>
                  <a:lnTo>
                    <a:pt x="965" y="1419"/>
                  </a:lnTo>
                  <a:close/>
                  <a:moveTo>
                    <a:pt x="774" y="0"/>
                  </a:moveTo>
                  <a:lnTo>
                    <a:pt x="0" y="2344"/>
                  </a:lnTo>
                  <a:lnTo>
                    <a:pt x="686" y="2344"/>
                  </a:lnTo>
                  <a:lnTo>
                    <a:pt x="822" y="1894"/>
                  </a:lnTo>
                  <a:lnTo>
                    <a:pt x="1595" y="1894"/>
                  </a:lnTo>
                  <a:lnTo>
                    <a:pt x="1731" y="2344"/>
                  </a:lnTo>
                  <a:lnTo>
                    <a:pt x="2417" y="2344"/>
                  </a:lnTo>
                  <a:lnTo>
                    <a:pt x="1643" y="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4210051" y="3541713"/>
              <a:ext cx="569913" cy="844550"/>
            </a:xfrm>
            <a:custGeom>
              <a:avLst/>
              <a:gdLst/>
              <a:ahLst/>
              <a:cxnLst/>
              <a:rect l="l" t="t" r="r" b="b"/>
              <a:pathLst>
                <a:path w="1583" h="2344" extrusionOk="0">
                  <a:moveTo>
                    <a:pt x="636" y="0"/>
                  </a:moveTo>
                  <a:lnTo>
                    <a:pt x="0" y="0"/>
                  </a:lnTo>
                  <a:lnTo>
                    <a:pt x="0" y="2344"/>
                  </a:lnTo>
                  <a:lnTo>
                    <a:pt x="1583" y="2344"/>
                  </a:lnTo>
                  <a:lnTo>
                    <a:pt x="1583" y="1831"/>
                  </a:lnTo>
                  <a:lnTo>
                    <a:pt x="636" y="183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810126" y="3529013"/>
              <a:ext cx="820738" cy="868363"/>
            </a:xfrm>
            <a:custGeom>
              <a:avLst/>
              <a:gdLst/>
              <a:ahLst/>
              <a:cxnLst/>
              <a:rect l="l" t="t" r="r" b="b"/>
              <a:pathLst>
                <a:path w="2279" h="2406" extrusionOk="0">
                  <a:moveTo>
                    <a:pt x="1569" y="1558"/>
                  </a:moveTo>
                  <a:cubicBezTo>
                    <a:pt x="1532" y="1655"/>
                    <a:pt x="1478" y="1728"/>
                    <a:pt x="1406" y="1778"/>
                  </a:cubicBezTo>
                  <a:cubicBezTo>
                    <a:pt x="1334" y="1828"/>
                    <a:pt x="1246" y="1853"/>
                    <a:pt x="1139" y="1853"/>
                  </a:cubicBezTo>
                  <a:cubicBezTo>
                    <a:pt x="1034" y="1853"/>
                    <a:pt x="946" y="1828"/>
                    <a:pt x="874" y="1778"/>
                  </a:cubicBezTo>
                  <a:cubicBezTo>
                    <a:pt x="802" y="1728"/>
                    <a:pt x="748" y="1655"/>
                    <a:pt x="711" y="1558"/>
                  </a:cubicBezTo>
                  <a:cubicBezTo>
                    <a:pt x="673" y="1462"/>
                    <a:pt x="654" y="1344"/>
                    <a:pt x="654" y="1204"/>
                  </a:cubicBezTo>
                  <a:cubicBezTo>
                    <a:pt x="654" y="1064"/>
                    <a:pt x="673" y="945"/>
                    <a:pt x="711" y="848"/>
                  </a:cubicBezTo>
                  <a:cubicBezTo>
                    <a:pt x="748" y="751"/>
                    <a:pt x="802" y="678"/>
                    <a:pt x="874" y="628"/>
                  </a:cubicBezTo>
                  <a:cubicBezTo>
                    <a:pt x="946" y="578"/>
                    <a:pt x="1034" y="553"/>
                    <a:pt x="1139" y="553"/>
                  </a:cubicBezTo>
                  <a:cubicBezTo>
                    <a:pt x="1246" y="553"/>
                    <a:pt x="1334" y="578"/>
                    <a:pt x="1406" y="628"/>
                  </a:cubicBezTo>
                  <a:cubicBezTo>
                    <a:pt x="1478" y="678"/>
                    <a:pt x="1532" y="751"/>
                    <a:pt x="1569" y="848"/>
                  </a:cubicBezTo>
                  <a:cubicBezTo>
                    <a:pt x="1606" y="945"/>
                    <a:pt x="1624" y="1064"/>
                    <a:pt x="1624" y="1204"/>
                  </a:cubicBezTo>
                  <a:cubicBezTo>
                    <a:pt x="1624" y="1344"/>
                    <a:pt x="1606" y="1462"/>
                    <a:pt x="1569" y="1558"/>
                  </a:cubicBezTo>
                  <a:close/>
                  <a:moveTo>
                    <a:pt x="1717" y="137"/>
                  </a:moveTo>
                  <a:cubicBezTo>
                    <a:pt x="1545" y="46"/>
                    <a:pt x="1352" y="0"/>
                    <a:pt x="1139" y="0"/>
                  </a:cubicBezTo>
                  <a:cubicBezTo>
                    <a:pt x="926" y="0"/>
                    <a:pt x="733" y="46"/>
                    <a:pt x="561" y="137"/>
                  </a:cubicBezTo>
                  <a:cubicBezTo>
                    <a:pt x="388" y="229"/>
                    <a:pt x="252" y="365"/>
                    <a:pt x="151" y="544"/>
                  </a:cubicBezTo>
                  <a:cubicBezTo>
                    <a:pt x="50" y="723"/>
                    <a:pt x="0" y="943"/>
                    <a:pt x="0" y="1204"/>
                  </a:cubicBezTo>
                  <a:cubicBezTo>
                    <a:pt x="0" y="1463"/>
                    <a:pt x="50" y="1682"/>
                    <a:pt x="151" y="1861"/>
                  </a:cubicBezTo>
                  <a:cubicBezTo>
                    <a:pt x="252" y="2040"/>
                    <a:pt x="388" y="2176"/>
                    <a:pt x="561" y="2268"/>
                  </a:cubicBezTo>
                  <a:cubicBezTo>
                    <a:pt x="731" y="2359"/>
                    <a:pt x="920" y="2405"/>
                    <a:pt x="1129" y="2406"/>
                  </a:cubicBezTo>
                  <a:lnTo>
                    <a:pt x="1139" y="2406"/>
                  </a:lnTo>
                  <a:lnTo>
                    <a:pt x="1149" y="2406"/>
                  </a:lnTo>
                  <a:cubicBezTo>
                    <a:pt x="1358" y="2405"/>
                    <a:pt x="1548" y="2359"/>
                    <a:pt x="1717" y="2269"/>
                  </a:cubicBezTo>
                  <a:cubicBezTo>
                    <a:pt x="1889" y="2177"/>
                    <a:pt x="2025" y="2042"/>
                    <a:pt x="2127" y="1863"/>
                  </a:cubicBezTo>
                  <a:cubicBezTo>
                    <a:pt x="2228" y="1684"/>
                    <a:pt x="2279" y="1465"/>
                    <a:pt x="2279" y="1204"/>
                  </a:cubicBezTo>
                  <a:cubicBezTo>
                    <a:pt x="2279" y="943"/>
                    <a:pt x="2228" y="723"/>
                    <a:pt x="2127" y="544"/>
                  </a:cubicBezTo>
                  <a:cubicBezTo>
                    <a:pt x="2025" y="365"/>
                    <a:pt x="1889" y="229"/>
                    <a:pt x="1717" y="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5705476" y="3529013"/>
              <a:ext cx="793750" cy="868363"/>
            </a:xfrm>
            <a:custGeom>
              <a:avLst/>
              <a:gdLst/>
              <a:ahLst/>
              <a:cxnLst/>
              <a:rect l="l" t="t" r="r" b="b"/>
              <a:pathLst>
                <a:path w="2204" h="2406" extrusionOk="0">
                  <a:moveTo>
                    <a:pt x="1165" y="1519"/>
                  </a:moveTo>
                  <a:lnTo>
                    <a:pt x="1589" y="1519"/>
                  </a:lnTo>
                  <a:cubicBezTo>
                    <a:pt x="1587" y="1584"/>
                    <a:pt x="1572" y="1641"/>
                    <a:pt x="1542" y="1690"/>
                  </a:cubicBezTo>
                  <a:cubicBezTo>
                    <a:pt x="1510" y="1742"/>
                    <a:pt x="1462" y="1782"/>
                    <a:pt x="1397" y="1810"/>
                  </a:cubicBezTo>
                  <a:cubicBezTo>
                    <a:pt x="1332" y="1838"/>
                    <a:pt x="1252" y="1853"/>
                    <a:pt x="1155" y="1853"/>
                  </a:cubicBezTo>
                  <a:cubicBezTo>
                    <a:pt x="1045" y="1853"/>
                    <a:pt x="953" y="1827"/>
                    <a:pt x="880" y="1775"/>
                  </a:cubicBezTo>
                  <a:cubicBezTo>
                    <a:pt x="805" y="1723"/>
                    <a:pt x="750" y="1648"/>
                    <a:pt x="712" y="1551"/>
                  </a:cubicBezTo>
                  <a:cubicBezTo>
                    <a:pt x="674" y="1453"/>
                    <a:pt x="655" y="1336"/>
                    <a:pt x="655" y="1198"/>
                  </a:cubicBezTo>
                  <a:cubicBezTo>
                    <a:pt x="655" y="1063"/>
                    <a:pt x="675" y="947"/>
                    <a:pt x="714" y="851"/>
                  </a:cubicBezTo>
                  <a:cubicBezTo>
                    <a:pt x="753" y="754"/>
                    <a:pt x="811" y="681"/>
                    <a:pt x="887" y="630"/>
                  </a:cubicBezTo>
                  <a:cubicBezTo>
                    <a:pt x="962" y="579"/>
                    <a:pt x="1053" y="553"/>
                    <a:pt x="1159" y="553"/>
                  </a:cubicBezTo>
                  <a:cubicBezTo>
                    <a:pt x="1209" y="553"/>
                    <a:pt x="1255" y="559"/>
                    <a:pt x="1297" y="570"/>
                  </a:cubicBezTo>
                  <a:cubicBezTo>
                    <a:pt x="1338" y="581"/>
                    <a:pt x="1374" y="597"/>
                    <a:pt x="1407" y="619"/>
                  </a:cubicBezTo>
                  <a:cubicBezTo>
                    <a:pt x="1438" y="640"/>
                    <a:pt x="1465" y="667"/>
                    <a:pt x="1487" y="698"/>
                  </a:cubicBezTo>
                  <a:cubicBezTo>
                    <a:pt x="1508" y="729"/>
                    <a:pt x="1524" y="765"/>
                    <a:pt x="1533" y="805"/>
                  </a:cubicBezTo>
                  <a:lnTo>
                    <a:pt x="2175" y="805"/>
                  </a:lnTo>
                  <a:cubicBezTo>
                    <a:pt x="2163" y="688"/>
                    <a:pt x="2128" y="580"/>
                    <a:pt x="2072" y="482"/>
                  </a:cubicBezTo>
                  <a:cubicBezTo>
                    <a:pt x="2016" y="384"/>
                    <a:pt x="1942" y="298"/>
                    <a:pt x="1849" y="226"/>
                  </a:cubicBezTo>
                  <a:cubicBezTo>
                    <a:pt x="1757" y="154"/>
                    <a:pt x="1651" y="98"/>
                    <a:pt x="1532" y="59"/>
                  </a:cubicBezTo>
                  <a:cubicBezTo>
                    <a:pt x="1413" y="19"/>
                    <a:pt x="1285" y="0"/>
                    <a:pt x="1146" y="0"/>
                  </a:cubicBezTo>
                  <a:cubicBezTo>
                    <a:pt x="935" y="0"/>
                    <a:pt x="743" y="47"/>
                    <a:pt x="570" y="140"/>
                  </a:cubicBezTo>
                  <a:cubicBezTo>
                    <a:pt x="397" y="234"/>
                    <a:pt x="259" y="371"/>
                    <a:pt x="155" y="551"/>
                  </a:cubicBezTo>
                  <a:cubicBezTo>
                    <a:pt x="52" y="731"/>
                    <a:pt x="0" y="950"/>
                    <a:pt x="0" y="1208"/>
                  </a:cubicBezTo>
                  <a:cubicBezTo>
                    <a:pt x="0" y="1454"/>
                    <a:pt x="49" y="1667"/>
                    <a:pt x="145" y="1846"/>
                  </a:cubicBezTo>
                  <a:cubicBezTo>
                    <a:pt x="242" y="2026"/>
                    <a:pt x="376" y="2164"/>
                    <a:pt x="549" y="2261"/>
                  </a:cubicBezTo>
                  <a:cubicBezTo>
                    <a:pt x="719" y="2356"/>
                    <a:pt x="915" y="2405"/>
                    <a:pt x="1139" y="2406"/>
                  </a:cubicBezTo>
                  <a:lnTo>
                    <a:pt x="1149" y="2406"/>
                  </a:lnTo>
                  <a:lnTo>
                    <a:pt x="1159" y="2406"/>
                  </a:lnTo>
                  <a:cubicBezTo>
                    <a:pt x="1360" y="2405"/>
                    <a:pt x="1538" y="2365"/>
                    <a:pt x="1694" y="2286"/>
                  </a:cubicBezTo>
                  <a:cubicBezTo>
                    <a:pt x="1853" y="2206"/>
                    <a:pt x="1978" y="2090"/>
                    <a:pt x="2068" y="1938"/>
                  </a:cubicBezTo>
                  <a:cubicBezTo>
                    <a:pt x="2159" y="1787"/>
                    <a:pt x="2204" y="1604"/>
                    <a:pt x="2204" y="1390"/>
                  </a:cubicBezTo>
                  <a:lnTo>
                    <a:pt x="2204" y="1066"/>
                  </a:lnTo>
                  <a:lnTo>
                    <a:pt x="1165" y="1066"/>
                  </a:lnTo>
                  <a:lnTo>
                    <a:pt x="1165" y="15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6578601" y="3541713"/>
              <a:ext cx="228600" cy="8445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6865938" y="3541713"/>
              <a:ext cx="733425" cy="844550"/>
            </a:xfrm>
            <a:custGeom>
              <a:avLst/>
              <a:gdLst/>
              <a:ahLst/>
              <a:cxnLst/>
              <a:rect l="l" t="t" r="r" b="b"/>
              <a:pathLst>
                <a:path w="2037" h="2344" extrusionOk="0">
                  <a:moveTo>
                    <a:pt x="0" y="513"/>
                  </a:moveTo>
                  <a:lnTo>
                    <a:pt x="705" y="513"/>
                  </a:lnTo>
                  <a:lnTo>
                    <a:pt x="705" y="2344"/>
                  </a:lnTo>
                  <a:lnTo>
                    <a:pt x="1332" y="2344"/>
                  </a:lnTo>
                  <a:lnTo>
                    <a:pt x="1332" y="513"/>
                  </a:lnTo>
                  <a:lnTo>
                    <a:pt x="2037" y="513"/>
                  </a:lnTo>
                  <a:lnTo>
                    <a:pt x="2037" y="0"/>
                  </a:lnTo>
                  <a:lnTo>
                    <a:pt x="0" y="0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267" name="Google Shape;267;p13"/>
          <p:cNvCxnSpPr/>
          <p:nvPr/>
        </p:nvCxnSpPr>
        <p:spPr>
          <a:xfrm>
            <a:off x="-1" y="5992906"/>
            <a:ext cx="121932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8" name="Google Shape;268;p13"/>
          <p:cNvCxnSpPr/>
          <p:nvPr/>
        </p:nvCxnSpPr>
        <p:spPr>
          <a:xfrm>
            <a:off x="10251142" y="5995988"/>
            <a:ext cx="0" cy="86201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5440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>
  <p:cSld name="Tyhjä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814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valko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853631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9669" y="2372883"/>
            <a:ext cx="10752929" cy="480484"/>
          </a:xfrm>
        </p:spPr>
        <p:txBody>
          <a:bodyPr/>
          <a:lstStyle>
            <a:lvl1pPr marL="0" indent="0" algn="l">
              <a:buNone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9669" y="3909054"/>
            <a:ext cx="10752929" cy="480484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Picture 6" descr="Sitr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150" y="6309321"/>
            <a:ext cx="1204501" cy="479919"/>
          </a:xfrm>
          <a:prstGeom prst="rect">
            <a:avLst/>
          </a:prstGeom>
        </p:spPr>
      </p:pic>
      <p:pic>
        <p:nvPicPr>
          <p:cNvPr id="3" name="Picture 2" descr="SITRA_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3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Iso otsikko + VP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C39987-6A31-4F9A-BC6C-E6B67059E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27925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must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403" y="2948947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668" y="2468199"/>
            <a:ext cx="10752931" cy="48048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9668" y="4004370"/>
            <a:ext cx="10752931" cy="48048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3" name="Picture 2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67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3" y="3909054"/>
            <a:ext cx="10753195" cy="575733"/>
          </a:xfr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90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3" y="3909054"/>
            <a:ext cx="10753195" cy="5757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42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19403" y="1700808"/>
            <a:ext cx="10849205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42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719403" y="1700808"/>
            <a:ext cx="10849205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36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n kuvan kuvalaat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10436" y="0"/>
            <a:ext cx="4464051" cy="68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35893" y="548680"/>
            <a:ext cx="6432715" cy="76808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133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051" y="548217"/>
            <a:ext cx="3456715" cy="5281049"/>
          </a:xfrm>
        </p:spPr>
        <p:txBody>
          <a:bodyPr/>
          <a:lstStyle>
            <a:lvl1pPr marL="0" indent="0" algn="l">
              <a:buNone/>
              <a:defRPr sz="3200" b="1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35893" y="1316766"/>
            <a:ext cx="6431691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8" name="Picture 7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 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0" y="0"/>
            <a:ext cx="4464051" cy="68580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35893" y="548680"/>
            <a:ext cx="6432715" cy="76808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133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35893" y="1316766"/>
            <a:ext cx="6431691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051" y="548217"/>
            <a:ext cx="3456715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5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6383867" y="0"/>
            <a:ext cx="5808133" cy="68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623392" y="548680"/>
            <a:ext cx="5184576" cy="12481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23392" y="1796819"/>
            <a:ext cx="5184576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960096" y="548681"/>
            <a:ext cx="4512501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9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m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6383867" y="0"/>
            <a:ext cx="5808133" cy="68580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623392" y="548680"/>
            <a:ext cx="5184576" cy="12481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23392" y="1796819"/>
            <a:ext cx="5184576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960096" y="548681"/>
            <a:ext cx="4512501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235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4" y="548681"/>
            <a:ext cx="10753193" cy="1078364"/>
          </a:xfr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968501" y="1700808"/>
            <a:ext cx="9504097" cy="768085"/>
          </a:xfrm>
        </p:spPr>
        <p:txBody>
          <a:bodyPr anchor="ctr"/>
          <a:lstStyle>
            <a:lvl1pPr marL="0" indent="0" algn="l">
              <a:buNone/>
              <a:defRPr sz="1600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968501" y="2566591"/>
            <a:ext cx="9504097" cy="766399"/>
          </a:xfrm>
        </p:spPr>
        <p:txBody>
          <a:bodyPr anchor="ctr"/>
          <a:lstStyle>
            <a:lvl1pPr marL="0" indent="0" algn="l">
              <a:buNone/>
              <a:defRPr sz="1600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968501" y="3430687"/>
            <a:ext cx="9504097" cy="766399"/>
          </a:xfrm>
        </p:spPr>
        <p:txBody>
          <a:bodyPr anchor="ctr"/>
          <a:lstStyle>
            <a:lvl1pPr marL="0" indent="0" algn="l">
              <a:buNone/>
              <a:defRPr sz="1600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967541" y="4294783"/>
            <a:ext cx="9505056" cy="766399"/>
          </a:xfrm>
        </p:spPr>
        <p:txBody>
          <a:bodyPr anchor="ctr"/>
          <a:lstStyle>
            <a:lvl1pPr marL="0" indent="0" algn="l">
              <a:buNone/>
              <a:defRPr sz="1600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967541" y="5158879"/>
            <a:ext cx="9505056" cy="766399"/>
          </a:xfrm>
        </p:spPr>
        <p:txBody>
          <a:bodyPr anchor="ctr"/>
          <a:lstStyle>
            <a:lvl1pPr marL="0" indent="0" algn="l">
              <a:buNone/>
              <a:defRPr sz="1600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9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9239D-E354-5F42-AE45-A180ED084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Iso otsikko + TP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53335E6-BFBC-4F4A-916F-1B8AFDA6EF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26931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19404" y="548681"/>
            <a:ext cx="10753193" cy="1078364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968501" y="1700808"/>
            <a:ext cx="9504097" cy="768085"/>
          </a:xfrm>
        </p:spPr>
        <p:txBody>
          <a:bodyPr anchor="ctr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968501" y="2566591"/>
            <a:ext cx="9504097" cy="766399"/>
          </a:xfrm>
        </p:spPr>
        <p:txBody>
          <a:bodyPr anchor="ctr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968501" y="3430687"/>
            <a:ext cx="9504097" cy="766399"/>
          </a:xfrm>
        </p:spPr>
        <p:txBody>
          <a:bodyPr anchor="ctr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967541" y="4294783"/>
            <a:ext cx="9505056" cy="766399"/>
          </a:xfrm>
        </p:spPr>
        <p:txBody>
          <a:bodyPr anchor="ctr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967541" y="5158879"/>
            <a:ext cx="9505056" cy="766399"/>
          </a:xfrm>
        </p:spPr>
        <p:txBody>
          <a:bodyPr anchor="ctr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87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392" y="548681"/>
            <a:ext cx="10945216" cy="864096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pic>
        <p:nvPicPr>
          <p:cNvPr id="6" name="Picture 5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3392" y="1508786"/>
            <a:ext cx="10945216" cy="441576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671418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45216" cy="88634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pic>
        <p:nvPicPr>
          <p:cNvPr id="7" name="Picture 6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23393" y="1509185"/>
            <a:ext cx="10943167" cy="460798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919966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80" b="1" i="0" u="sng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4020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1bdd4b2ff_0_451"/>
          <p:cNvSpPr/>
          <p:nvPr/>
        </p:nvSpPr>
        <p:spPr>
          <a:xfrm>
            <a:off x="5911739" y="0"/>
            <a:ext cx="6280383" cy="6858064"/>
          </a:xfrm>
          <a:prstGeom prst="rect">
            <a:avLst/>
          </a:prstGeom>
          <a:solidFill>
            <a:srgbClr val="FFE006"/>
          </a:solidFill>
          <a:ln>
            <a:noFill/>
          </a:ln>
        </p:spPr>
        <p:txBody>
          <a:bodyPr spcFirstLastPara="1" wrap="square" lIns="58633" tIns="29309" rIns="58633" bIns="2930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155" b="0" i="0" u="none" strike="noStrike" cap="none">
              <a:solidFill>
                <a:srgbClr val="FFE0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61bdd4b2ff_0_451"/>
          <p:cNvSpPr txBox="1">
            <a:spLocks noGrp="1"/>
          </p:cNvSpPr>
          <p:nvPr>
            <p:ph type="ftr" idx="11"/>
          </p:nvPr>
        </p:nvSpPr>
        <p:spPr>
          <a:xfrm>
            <a:off x="4145281" y="6377940"/>
            <a:ext cx="3901420" cy="17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61bdd4b2ff_0_451"/>
          <p:cNvSpPr txBox="1">
            <a:spLocks noGrp="1"/>
          </p:cNvSpPr>
          <p:nvPr>
            <p:ph type="dt" idx="10"/>
          </p:nvPr>
        </p:nvSpPr>
        <p:spPr>
          <a:xfrm>
            <a:off x="609601" y="6377940"/>
            <a:ext cx="2804071" cy="17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61bdd4b2ff_0_451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071" cy="17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155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155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155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155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155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155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155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155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155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8" name="Google Shape;108;g61bdd4b2ff_0_4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22949" y="1228270"/>
            <a:ext cx="4710579" cy="3853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70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ustapohjainen graaf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F07FB08B-7106-417F-B67C-99C23405A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100" y="6279306"/>
            <a:ext cx="1843200" cy="29260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19403" y="1700808"/>
            <a:ext cx="10849205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ts val="1045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defRPr sz="2000">
                <a:solidFill>
                  <a:schemeClr val="bg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defRPr sz="20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Arial" charset="0"/>
              <a:buChar char="•"/>
              <a:defRPr sz="20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8925142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o otsikko +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9239D-E354-5F42-AE45-A180ED084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Iso otsikko + TP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53335E6-BFBC-4F4A-916F-1B8AFDA6EF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87206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o otsikko +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Iso otsikko + VP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C39987-6A31-4F9A-BC6C-E6B67059E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862068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>
  <p:cSld name="Otsikkodia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" descr="Kuva, joka sisältää kohteen lintu&#10;&#10;Kuvaus luotu automaattisest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99315" y="4276173"/>
            <a:ext cx="5392685" cy="2581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8151" y="3774775"/>
            <a:ext cx="4053849" cy="308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607859" cy="392147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"/>
          <p:cNvSpPr txBox="1">
            <a:spLocks noGrp="1"/>
          </p:cNvSpPr>
          <p:nvPr>
            <p:ph type="ctrTitle"/>
          </p:nvPr>
        </p:nvSpPr>
        <p:spPr>
          <a:xfrm>
            <a:off x="793374" y="1601975"/>
            <a:ext cx="10614213" cy="323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ter Tight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dt" idx="10"/>
          </p:nvPr>
        </p:nvSpPr>
        <p:spPr>
          <a:xfrm>
            <a:off x="1281952" y="6244292"/>
            <a:ext cx="13671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ftr" idx="11"/>
          </p:nvPr>
        </p:nvSpPr>
        <p:spPr>
          <a:xfrm>
            <a:off x="4038600" y="62442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672352" y="6244292"/>
            <a:ext cx="5378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10574336" y="6256804"/>
            <a:ext cx="1289051" cy="318800"/>
            <a:chOff x="2181226" y="2460626"/>
            <a:chExt cx="7831137" cy="1936750"/>
          </a:xfrm>
        </p:grpSpPr>
        <p:sp>
          <p:nvSpPr>
            <p:cNvPr id="50" name="Google Shape;50;p3"/>
            <p:cNvSpPr/>
            <p:nvPr/>
          </p:nvSpPr>
          <p:spPr>
            <a:xfrm>
              <a:off x="2181226" y="2470151"/>
              <a:ext cx="763588" cy="842963"/>
            </a:xfrm>
            <a:custGeom>
              <a:avLst/>
              <a:gdLst/>
              <a:ahLst/>
              <a:cxnLst/>
              <a:rect l="l" t="t" r="r" b="b"/>
              <a:pathLst>
                <a:path w="2121" h="2336" extrusionOk="0">
                  <a:moveTo>
                    <a:pt x="0" y="0"/>
                  </a:moveTo>
                  <a:lnTo>
                    <a:pt x="0" y="2336"/>
                  </a:lnTo>
                  <a:lnTo>
                    <a:pt x="632" y="2336"/>
                  </a:lnTo>
                  <a:lnTo>
                    <a:pt x="632" y="1734"/>
                  </a:lnTo>
                  <a:lnTo>
                    <a:pt x="842" y="1461"/>
                  </a:lnTo>
                  <a:lnTo>
                    <a:pt x="1364" y="2336"/>
                  </a:lnTo>
                  <a:lnTo>
                    <a:pt x="2121" y="2336"/>
                  </a:lnTo>
                  <a:lnTo>
                    <a:pt x="1314" y="1041"/>
                  </a:lnTo>
                  <a:lnTo>
                    <a:pt x="2102" y="0"/>
                  </a:lnTo>
                  <a:lnTo>
                    <a:pt x="1364" y="0"/>
                  </a:lnTo>
                  <a:lnTo>
                    <a:pt x="663" y="944"/>
                  </a:lnTo>
                  <a:lnTo>
                    <a:pt x="632" y="944"/>
                  </a:lnTo>
                  <a:lnTo>
                    <a:pt x="6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954338" y="2470151"/>
              <a:ext cx="869950" cy="842963"/>
            </a:xfrm>
            <a:custGeom>
              <a:avLst/>
              <a:gdLst/>
              <a:ahLst/>
              <a:cxnLst/>
              <a:rect l="l" t="t" r="r" b="b"/>
              <a:pathLst>
                <a:path w="2416" h="2336" extrusionOk="0">
                  <a:moveTo>
                    <a:pt x="1218" y="643"/>
                  </a:moveTo>
                  <a:lnTo>
                    <a:pt x="1451" y="1414"/>
                  </a:lnTo>
                  <a:lnTo>
                    <a:pt x="965" y="1414"/>
                  </a:lnTo>
                  <a:lnTo>
                    <a:pt x="1199" y="643"/>
                  </a:lnTo>
                  <a:lnTo>
                    <a:pt x="1218" y="643"/>
                  </a:lnTo>
                  <a:close/>
                  <a:moveTo>
                    <a:pt x="822" y="1888"/>
                  </a:moveTo>
                  <a:lnTo>
                    <a:pt x="1595" y="1888"/>
                  </a:lnTo>
                  <a:lnTo>
                    <a:pt x="1731" y="2336"/>
                  </a:lnTo>
                  <a:lnTo>
                    <a:pt x="2416" y="2336"/>
                  </a:lnTo>
                  <a:lnTo>
                    <a:pt x="1642" y="0"/>
                  </a:lnTo>
                  <a:lnTo>
                    <a:pt x="774" y="0"/>
                  </a:lnTo>
                  <a:lnTo>
                    <a:pt x="0" y="2336"/>
                  </a:lnTo>
                  <a:lnTo>
                    <a:pt x="686" y="2336"/>
                  </a:lnTo>
                  <a:lnTo>
                    <a:pt x="822" y="18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883026" y="2470151"/>
              <a:ext cx="725488" cy="842963"/>
            </a:xfrm>
            <a:custGeom>
              <a:avLst/>
              <a:gdLst/>
              <a:ahLst/>
              <a:cxnLst/>
              <a:rect l="l" t="t" r="r" b="b"/>
              <a:pathLst>
                <a:path w="2014" h="2336" extrusionOk="0">
                  <a:moveTo>
                    <a:pt x="631" y="1110"/>
                  </a:moveTo>
                  <a:lnTo>
                    <a:pt x="647" y="1110"/>
                  </a:lnTo>
                  <a:lnTo>
                    <a:pt x="1488" y="2336"/>
                  </a:lnTo>
                  <a:lnTo>
                    <a:pt x="2014" y="2336"/>
                  </a:lnTo>
                  <a:lnTo>
                    <a:pt x="2014" y="0"/>
                  </a:lnTo>
                  <a:lnTo>
                    <a:pt x="1382" y="0"/>
                  </a:lnTo>
                  <a:lnTo>
                    <a:pt x="1382" y="1223"/>
                  </a:lnTo>
                  <a:lnTo>
                    <a:pt x="1363" y="1223"/>
                  </a:lnTo>
                  <a:lnTo>
                    <a:pt x="538" y="0"/>
                  </a:lnTo>
                  <a:lnTo>
                    <a:pt x="0" y="0"/>
                  </a:lnTo>
                  <a:lnTo>
                    <a:pt x="0" y="2336"/>
                  </a:lnTo>
                  <a:lnTo>
                    <a:pt x="631" y="2336"/>
                  </a:lnTo>
                  <a:lnTo>
                    <a:pt x="631" y="11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668838" y="2460626"/>
              <a:ext cx="708025" cy="866775"/>
            </a:xfrm>
            <a:custGeom>
              <a:avLst/>
              <a:gdLst/>
              <a:ahLst/>
              <a:cxnLst/>
              <a:rect l="l" t="t" r="r" b="b"/>
              <a:pathLst>
                <a:path w="1964" h="2403" extrusionOk="0">
                  <a:moveTo>
                    <a:pt x="1003" y="2403"/>
                  </a:moveTo>
                  <a:lnTo>
                    <a:pt x="1022" y="2403"/>
                  </a:lnTo>
                  <a:cubicBezTo>
                    <a:pt x="1217" y="2403"/>
                    <a:pt x="1384" y="2375"/>
                    <a:pt x="1523" y="2320"/>
                  </a:cubicBezTo>
                  <a:cubicBezTo>
                    <a:pt x="1665" y="2265"/>
                    <a:pt x="1774" y="2183"/>
                    <a:pt x="1850" y="2075"/>
                  </a:cubicBezTo>
                  <a:cubicBezTo>
                    <a:pt x="1926" y="1968"/>
                    <a:pt x="1964" y="1837"/>
                    <a:pt x="1964" y="1683"/>
                  </a:cubicBezTo>
                  <a:cubicBezTo>
                    <a:pt x="1964" y="1594"/>
                    <a:pt x="1950" y="1512"/>
                    <a:pt x="1922" y="1436"/>
                  </a:cubicBezTo>
                  <a:cubicBezTo>
                    <a:pt x="1894" y="1361"/>
                    <a:pt x="1851" y="1293"/>
                    <a:pt x="1792" y="1232"/>
                  </a:cubicBezTo>
                  <a:cubicBezTo>
                    <a:pt x="1732" y="1172"/>
                    <a:pt x="1656" y="1119"/>
                    <a:pt x="1563" y="1074"/>
                  </a:cubicBezTo>
                  <a:cubicBezTo>
                    <a:pt x="1470" y="1029"/>
                    <a:pt x="1359" y="993"/>
                    <a:pt x="1230" y="966"/>
                  </a:cubicBezTo>
                  <a:lnTo>
                    <a:pt x="1038" y="925"/>
                  </a:lnTo>
                  <a:cubicBezTo>
                    <a:pt x="965" y="909"/>
                    <a:pt x="905" y="891"/>
                    <a:pt x="858" y="871"/>
                  </a:cubicBezTo>
                  <a:cubicBezTo>
                    <a:pt x="812" y="850"/>
                    <a:pt x="778" y="826"/>
                    <a:pt x="756" y="798"/>
                  </a:cubicBezTo>
                  <a:cubicBezTo>
                    <a:pt x="734" y="771"/>
                    <a:pt x="724" y="738"/>
                    <a:pt x="724" y="702"/>
                  </a:cubicBezTo>
                  <a:cubicBezTo>
                    <a:pt x="724" y="667"/>
                    <a:pt x="733" y="636"/>
                    <a:pt x="754" y="609"/>
                  </a:cubicBezTo>
                  <a:cubicBezTo>
                    <a:pt x="773" y="582"/>
                    <a:pt x="805" y="560"/>
                    <a:pt x="846" y="545"/>
                  </a:cubicBezTo>
                  <a:cubicBezTo>
                    <a:pt x="888" y="530"/>
                    <a:pt x="942" y="522"/>
                    <a:pt x="1007" y="522"/>
                  </a:cubicBezTo>
                  <a:cubicBezTo>
                    <a:pt x="1110" y="522"/>
                    <a:pt x="1187" y="544"/>
                    <a:pt x="1238" y="586"/>
                  </a:cubicBezTo>
                  <a:cubicBezTo>
                    <a:pt x="1288" y="628"/>
                    <a:pt x="1316" y="688"/>
                    <a:pt x="1321" y="764"/>
                  </a:cubicBezTo>
                  <a:lnTo>
                    <a:pt x="1932" y="764"/>
                  </a:lnTo>
                  <a:cubicBezTo>
                    <a:pt x="1931" y="611"/>
                    <a:pt x="1893" y="477"/>
                    <a:pt x="1818" y="363"/>
                  </a:cubicBezTo>
                  <a:cubicBezTo>
                    <a:pt x="1743" y="248"/>
                    <a:pt x="1637" y="159"/>
                    <a:pt x="1498" y="95"/>
                  </a:cubicBezTo>
                  <a:cubicBezTo>
                    <a:pt x="1363" y="33"/>
                    <a:pt x="1202" y="1"/>
                    <a:pt x="1016" y="0"/>
                  </a:cubicBezTo>
                  <a:lnTo>
                    <a:pt x="998" y="0"/>
                  </a:lnTo>
                  <a:cubicBezTo>
                    <a:pt x="816" y="1"/>
                    <a:pt x="655" y="32"/>
                    <a:pt x="515" y="94"/>
                  </a:cubicBezTo>
                  <a:cubicBezTo>
                    <a:pt x="373" y="156"/>
                    <a:pt x="261" y="243"/>
                    <a:pt x="181" y="355"/>
                  </a:cubicBezTo>
                  <a:cubicBezTo>
                    <a:pt x="100" y="466"/>
                    <a:pt x="60" y="597"/>
                    <a:pt x="60" y="746"/>
                  </a:cubicBezTo>
                  <a:cubicBezTo>
                    <a:pt x="60" y="929"/>
                    <a:pt x="119" y="1074"/>
                    <a:pt x="238" y="1181"/>
                  </a:cubicBezTo>
                  <a:cubicBezTo>
                    <a:pt x="357" y="1287"/>
                    <a:pt x="520" y="1362"/>
                    <a:pt x="727" y="1406"/>
                  </a:cubicBezTo>
                  <a:lnTo>
                    <a:pt x="963" y="1457"/>
                  </a:lnTo>
                  <a:cubicBezTo>
                    <a:pt x="1050" y="1474"/>
                    <a:pt x="1119" y="1494"/>
                    <a:pt x="1171" y="1516"/>
                  </a:cubicBezTo>
                  <a:cubicBezTo>
                    <a:pt x="1222" y="1538"/>
                    <a:pt x="1259" y="1563"/>
                    <a:pt x="1281" y="1590"/>
                  </a:cubicBezTo>
                  <a:cubicBezTo>
                    <a:pt x="1304" y="1616"/>
                    <a:pt x="1315" y="1647"/>
                    <a:pt x="1315" y="1683"/>
                  </a:cubicBezTo>
                  <a:cubicBezTo>
                    <a:pt x="1315" y="1722"/>
                    <a:pt x="1303" y="1756"/>
                    <a:pt x="1280" y="1786"/>
                  </a:cubicBezTo>
                  <a:cubicBezTo>
                    <a:pt x="1256" y="1816"/>
                    <a:pt x="1221" y="1839"/>
                    <a:pt x="1175" y="1856"/>
                  </a:cubicBezTo>
                  <a:cubicBezTo>
                    <a:pt x="1129" y="1873"/>
                    <a:pt x="1072" y="1881"/>
                    <a:pt x="1004" y="1881"/>
                  </a:cubicBezTo>
                  <a:cubicBezTo>
                    <a:pt x="922" y="1881"/>
                    <a:pt x="852" y="1869"/>
                    <a:pt x="794" y="1844"/>
                  </a:cubicBezTo>
                  <a:cubicBezTo>
                    <a:pt x="735" y="1818"/>
                    <a:pt x="690" y="1781"/>
                    <a:pt x="658" y="1732"/>
                  </a:cubicBezTo>
                  <a:cubicBezTo>
                    <a:pt x="626" y="1682"/>
                    <a:pt x="608" y="1622"/>
                    <a:pt x="604" y="1551"/>
                  </a:cubicBezTo>
                  <a:lnTo>
                    <a:pt x="0" y="1551"/>
                  </a:lnTo>
                  <a:cubicBezTo>
                    <a:pt x="1" y="1747"/>
                    <a:pt x="43" y="1908"/>
                    <a:pt x="127" y="2034"/>
                  </a:cubicBezTo>
                  <a:cubicBezTo>
                    <a:pt x="211" y="2160"/>
                    <a:pt x="329" y="2253"/>
                    <a:pt x="480" y="2313"/>
                  </a:cubicBezTo>
                  <a:cubicBezTo>
                    <a:pt x="630" y="2372"/>
                    <a:pt x="804" y="2402"/>
                    <a:pt x="1003" y="2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375276" y="2471738"/>
              <a:ext cx="871538" cy="846138"/>
            </a:xfrm>
            <a:custGeom>
              <a:avLst/>
              <a:gdLst/>
              <a:ahLst/>
              <a:cxnLst/>
              <a:rect l="l" t="t" r="r" b="b"/>
              <a:pathLst>
                <a:path w="2418" h="2343" extrusionOk="0">
                  <a:moveTo>
                    <a:pt x="1219" y="644"/>
                  </a:moveTo>
                  <a:lnTo>
                    <a:pt x="1452" y="1418"/>
                  </a:lnTo>
                  <a:lnTo>
                    <a:pt x="966" y="1418"/>
                  </a:lnTo>
                  <a:lnTo>
                    <a:pt x="1200" y="644"/>
                  </a:lnTo>
                  <a:lnTo>
                    <a:pt x="1219" y="644"/>
                  </a:lnTo>
                  <a:close/>
                  <a:moveTo>
                    <a:pt x="687" y="2343"/>
                  </a:moveTo>
                  <a:lnTo>
                    <a:pt x="822" y="1893"/>
                  </a:lnTo>
                  <a:lnTo>
                    <a:pt x="1596" y="1893"/>
                  </a:lnTo>
                  <a:lnTo>
                    <a:pt x="1732" y="2343"/>
                  </a:lnTo>
                  <a:lnTo>
                    <a:pt x="2418" y="2343"/>
                  </a:lnTo>
                  <a:lnTo>
                    <a:pt x="1644" y="0"/>
                  </a:lnTo>
                  <a:lnTo>
                    <a:pt x="775" y="0"/>
                  </a:lnTo>
                  <a:lnTo>
                    <a:pt x="0" y="2343"/>
                  </a:lnTo>
                  <a:lnTo>
                    <a:pt x="687" y="23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299201" y="2471738"/>
              <a:ext cx="569913" cy="846138"/>
            </a:xfrm>
            <a:custGeom>
              <a:avLst/>
              <a:gdLst/>
              <a:ahLst/>
              <a:cxnLst/>
              <a:rect l="l" t="t" r="r" b="b"/>
              <a:pathLst>
                <a:path w="1583" h="2343" extrusionOk="0">
                  <a:moveTo>
                    <a:pt x="1583" y="1830"/>
                  </a:moveTo>
                  <a:lnTo>
                    <a:pt x="635" y="183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583" y="2343"/>
                  </a:lnTo>
                  <a:lnTo>
                    <a:pt x="1583" y="18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935788" y="2471738"/>
              <a:ext cx="569913" cy="846138"/>
            </a:xfrm>
            <a:custGeom>
              <a:avLst/>
              <a:gdLst/>
              <a:ahLst/>
              <a:cxnLst/>
              <a:rect l="l" t="t" r="r" b="b"/>
              <a:pathLst>
                <a:path w="1582" h="2343" extrusionOk="0">
                  <a:moveTo>
                    <a:pt x="1582" y="1830"/>
                  </a:moveTo>
                  <a:lnTo>
                    <a:pt x="635" y="183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582" y="2343"/>
                  </a:lnTo>
                  <a:lnTo>
                    <a:pt x="1582" y="18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570788" y="2471738"/>
              <a:ext cx="230188" cy="84613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861301" y="2460626"/>
              <a:ext cx="706438" cy="866775"/>
            </a:xfrm>
            <a:custGeom>
              <a:avLst/>
              <a:gdLst/>
              <a:ahLst/>
              <a:cxnLst/>
              <a:rect l="l" t="t" r="r" b="b"/>
              <a:pathLst>
                <a:path w="1964" h="2403" extrusionOk="0">
                  <a:moveTo>
                    <a:pt x="1791" y="1232"/>
                  </a:moveTo>
                  <a:cubicBezTo>
                    <a:pt x="1732" y="1172"/>
                    <a:pt x="1656" y="1119"/>
                    <a:pt x="1563" y="1074"/>
                  </a:cubicBezTo>
                  <a:cubicBezTo>
                    <a:pt x="1470" y="1029"/>
                    <a:pt x="1359" y="993"/>
                    <a:pt x="1230" y="966"/>
                  </a:cubicBezTo>
                  <a:lnTo>
                    <a:pt x="1038" y="925"/>
                  </a:lnTo>
                  <a:cubicBezTo>
                    <a:pt x="965" y="909"/>
                    <a:pt x="905" y="891"/>
                    <a:pt x="858" y="871"/>
                  </a:cubicBezTo>
                  <a:cubicBezTo>
                    <a:pt x="811" y="850"/>
                    <a:pt x="777" y="826"/>
                    <a:pt x="756" y="798"/>
                  </a:cubicBezTo>
                  <a:cubicBezTo>
                    <a:pt x="734" y="771"/>
                    <a:pt x="724" y="738"/>
                    <a:pt x="724" y="702"/>
                  </a:cubicBezTo>
                  <a:cubicBezTo>
                    <a:pt x="724" y="667"/>
                    <a:pt x="734" y="636"/>
                    <a:pt x="754" y="609"/>
                  </a:cubicBezTo>
                  <a:cubicBezTo>
                    <a:pt x="773" y="582"/>
                    <a:pt x="804" y="560"/>
                    <a:pt x="846" y="545"/>
                  </a:cubicBezTo>
                  <a:cubicBezTo>
                    <a:pt x="888" y="530"/>
                    <a:pt x="942" y="522"/>
                    <a:pt x="1007" y="522"/>
                  </a:cubicBezTo>
                  <a:cubicBezTo>
                    <a:pt x="1110" y="522"/>
                    <a:pt x="1187" y="544"/>
                    <a:pt x="1237" y="586"/>
                  </a:cubicBezTo>
                  <a:cubicBezTo>
                    <a:pt x="1288" y="628"/>
                    <a:pt x="1316" y="688"/>
                    <a:pt x="1322" y="764"/>
                  </a:cubicBezTo>
                  <a:lnTo>
                    <a:pt x="1932" y="764"/>
                  </a:lnTo>
                  <a:cubicBezTo>
                    <a:pt x="1931" y="611"/>
                    <a:pt x="1893" y="477"/>
                    <a:pt x="1818" y="363"/>
                  </a:cubicBezTo>
                  <a:cubicBezTo>
                    <a:pt x="1743" y="248"/>
                    <a:pt x="1637" y="159"/>
                    <a:pt x="1499" y="95"/>
                  </a:cubicBezTo>
                  <a:cubicBezTo>
                    <a:pt x="1363" y="33"/>
                    <a:pt x="1202" y="1"/>
                    <a:pt x="1016" y="0"/>
                  </a:cubicBezTo>
                  <a:lnTo>
                    <a:pt x="1007" y="0"/>
                  </a:lnTo>
                  <a:lnTo>
                    <a:pt x="998" y="0"/>
                  </a:lnTo>
                  <a:cubicBezTo>
                    <a:pt x="816" y="1"/>
                    <a:pt x="655" y="32"/>
                    <a:pt x="515" y="94"/>
                  </a:cubicBezTo>
                  <a:cubicBezTo>
                    <a:pt x="373" y="156"/>
                    <a:pt x="262" y="243"/>
                    <a:pt x="181" y="355"/>
                  </a:cubicBezTo>
                  <a:cubicBezTo>
                    <a:pt x="100" y="466"/>
                    <a:pt x="60" y="597"/>
                    <a:pt x="60" y="746"/>
                  </a:cubicBezTo>
                  <a:cubicBezTo>
                    <a:pt x="60" y="929"/>
                    <a:pt x="119" y="1074"/>
                    <a:pt x="238" y="1181"/>
                  </a:cubicBezTo>
                  <a:cubicBezTo>
                    <a:pt x="357" y="1287"/>
                    <a:pt x="520" y="1362"/>
                    <a:pt x="727" y="1406"/>
                  </a:cubicBezTo>
                  <a:lnTo>
                    <a:pt x="963" y="1457"/>
                  </a:lnTo>
                  <a:cubicBezTo>
                    <a:pt x="1050" y="1474"/>
                    <a:pt x="1119" y="1494"/>
                    <a:pt x="1171" y="1516"/>
                  </a:cubicBezTo>
                  <a:cubicBezTo>
                    <a:pt x="1222" y="1538"/>
                    <a:pt x="1259" y="1563"/>
                    <a:pt x="1282" y="1589"/>
                  </a:cubicBezTo>
                  <a:cubicBezTo>
                    <a:pt x="1304" y="1616"/>
                    <a:pt x="1315" y="1647"/>
                    <a:pt x="1315" y="1683"/>
                  </a:cubicBezTo>
                  <a:cubicBezTo>
                    <a:pt x="1315" y="1722"/>
                    <a:pt x="1304" y="1756"/>
                    <a:pt x="1280" y="1786"/>
                  </a:cubicBezTo>
                  <a:cubicBezTo>
                    <a:pt x="1256" y="1816"/>
                    <a:pt x="1221" y="1839"/>
                    <a:pt x="1175" y="1856"/>
                  </a:cubicBezTo>
                  <a:cubicBezTo>
                    <a:pt x="1129" y="1873"/>
                    <a:pt x="1072" y="1881"/>
                    <a:pt x="1004" y="1881"/>
                  </a:cubicBezTo>
                  <a:cubicBezTo>
                    <a:pt x="922" y="1881"/>
                    <a:pt x="852" y="1869"/>
                    <a:pt x="794" y="1844"/>
                  </a:cubicBezTo>
                  <a:cubicBezTo>
                    <a:pt x="735" y="1818"/>
                    <a:pt x="690" y="1781"/>
                    <a:pt x="658" y="1732"/>
                  </a:cubicBezTo>
                  <a:cubicBezTo>
                    <a:pt x="626" y="1683"/>
                    <a:pt x="608" y="1622"/>
                    <a:pt x="604" y="1551"/>
                  </a:cubicBezTo>
                  <a:lnTo>
                    <a:pt x="0" y="1551"/>
                  </a:lnTo>
                  <a:cubicBezTo>
                    <a:pt x="1" y="1747"/>
                    <a:pt x="43" y="1908"/>
                    <a:pt x="127" y="2034"/>
                  </a:cubicBezTo>
                  <a:cubicBezTo>
                    <a:pt x="211" y="2160"/>
                    <a:pt x="329" y="2253"/>
                    <a:pt x="481" y="2313"/>
                  </a:cubicBezTo>
                  <a:cubicBezTo>
                    <a:pt x="632" y="2373"/>
                    <a:pt x="810" y="2403"/>
                    <a:pt x="1013" y="2403"/>
                  </a:cubicBezTo>
                  <a:cubicBezTo>
                    <a:pt x="1212" y="2403"/>
                    <a:pt x="1382" y="2376"/>
                    <a:pt x="1523" y="2320"/>
                  </a:cubicBezTo>
                  <a:cubicBezTo>
                    <a:pt x="1665" y="2265"/>
                    <a:pt x="1774" y="2183"/>
                    <a:pt x="1849" y="2075"/>
                  </a:cubicBezTo>
                  <a:cubicBezTo>
                    <a:pt x="1926" y="1968"/>
                    <a:pt x="1964" y="1837"/>
                    <a:pt x="1964" y="1683"/>
                  </a:cubicBezTo>
                  <a:cubicBezTo>
                    <a:pt x="1964" y="1594"/>
                    <a:pt x="1950" y="1512"/>
                    <a:pt x="1922" y="1436"/>
                  </a:cubicBezTo>
                  <a:cubicBezTo>
                    <a:pt x="1894" y="1361"/>
                    <a:pt x="1851" y="1293"/>
                    <a:pt x="1791" y="1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628063" y="2471738"/>
              <a:ext cx="609600" cy="846138"/>
            </a:xfrm>
            <a:custGeom>
              <a:avLst/>
              <a:gdLst/>
              <a:ahLst/>
              <a:cxnLst/>
              <a:rect l="l" t="t" r="r" b="b"/>
              <a:pathLst>
                <a:path w="1690" h="2343" extrusionOk="0">
                  <a:moveTo>
                    <a:pt x="0" y="2343"/>
                  </a:moveTo>
                  <a:lnTo>
                    <a:pt x="1684" y="2343"/>
                  </a:lnTo>
                  <a:lnTo>
                    <a:pt x="1684" y="1830"/>
                  </a:lnTo>
                  <a:lnTo>
                    <a:pt x="636" y="1830"/>
                  </a:lnTo>
                  <a:lnTo>
                    <a:pt x="636" y="1409"/>
                  </a:lnTo>
                  <a:lnTo>
                    <a:pt x="1602" y="1409"/>
                  </a:lnTo>
                  <a:lnTo>
                    <a:pt x="1602" y="909"/>
                  </a:lnTo>
                  <a:lnTo>
                    <a:pt x="636" y="909"/>
                  </a:lnTo>
                  <a:lnTo>
                    <a:pt x="636" y="512"/>
                  </a:lnTo>
                  <a:lnTo>
                    <a:pt x="1690" y="512"/>
                  </a:lnTo>
                  <a:lnTo>
                    <a:pt x="1690" y="0"/>
                  </a:lnTo>
                  <a:lnTo>
                    <a:pt x="0" y="0"/>
                  </a:lnTo>
                  <a:lnTo>
                    <a:pt x="0" y="23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9301163" y="2471738"/>
              <a:ext cx="711200" cy="846138"/>
            </a:xfrm>
            <a:custGeom>
              <a:avLst/>
              <a:gdLst/>
              <a:ahLst/>
              <a:cxnLst/>
              <a:rect l="l" t="t" r="r" b="b"/>
              <a:pathLst>
                <a:path w="1975" h="2343" extrusionOk="0">
                  <a:moveTo>
                    <a:pt x="0" y="0"/>
                  </a:moveTo>
                  <a:lnTo>
                    <a:pt x="0" y="512"/>
                  </a:lnTo>
                  <a:lnTo>
                    <a:pt x="705" y="512"/>
                  </a:lnTo>
                  <a:lnTo>
                    <a:pt x="705" y="2343"/>
                  </a:lnTo>
                  <a:lnTo>
                    <a:pt x="1331" y="2343"/>
                  </a:lnTo>
                  <a:lnTo>
                    <a:pt x="1331" y="512"/>
                  </a:lnTo>
                  <a:lnTo>
                    <a:pt x="1975" y="512"/>
                  </a:lnTo>
                  <a:lnTo>
                    <a:pt x="1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181226" y="3541713"/>
              <a:ext cx="744538" cy="844550"/>
            </a:xfrm>
            <a:custGeom>
              <a:avLst/>
              <a:gdLst/>
              <a:ahLst/>
              <a:cxnLst/>
              <a:rect l="l" t="t" r="r" b="b"/>
              <a:pathLst>
                <a:path w="2068" h="2344" extrusionOk="0">
                  <a:moveTo>
                    <a:pt x="1364" y="1555"/>
                  </a:moveTo>
                  <a:cubicBezTo>
                    <a:pt x="1321" y="1647"/>
                    <a:pt x="1258" y="1711"/>
                    <a:pt x="1177" y="1748"/>
                  </a:cubicBezTo>
                  <a:cubicBezTo>
                    <a:pt x="1094" y="1784"/>
                    <a:pt x="995" y="1803"/>
                    <a:pt x="878" y="1803"/>
                  </a:cubicBezTo>
                  <a:lnTo>
                    <a:pt x="636" y="1803"/>
                  </a:lnTo>
                  <a:lnTo>
                    <a:pt x="636" y="541"/>
                  </a:lnTo>
                  <a:lnTo>
                    <a:pt x="859" y="541"/>
                  </a:lnTo>
                  <a:cubicBezTo>
                    <a:pt x="982" y="541"/>
                    <a:pt x="1086" y="560"/>
                    <a:pt x="1171" y="597"/>
                  </a:cubicBezTo>
                  <a:cubicBezTo>
                    <a:pt x="1256" y="634"/>
                    <a:pt x="1320" y="699"/>
                    <a:pt x="1364" y="790"/>
                  </a:cubicBezTo>
                  <a:cubicBezTo>
                    <a:pt x="1407" y="882"/>
                    <a:pt x="1429" y="1010"/>
                    <a:pt x="1429" y="1173"/>
                  </a:cubicBezTo>
                  <a:cubicBezTo>
                    <a:pt x="1429" y="1336"/>
                    <a:pt x="1407" y="1463"/>
                    <a:pt x="1364" y="1555"/>
                  </a:cubicBezTo>
                  <a:close/>
                  <a:moveTo>
                    <a:pt x="1519" y="141"/>
                  </a:moveTo>
                  <a:cubicBezTo>
                    <a:pt x="1343" y="47"/>
                    <a:pt x="1135" y="0"/>
                    <a:pt x="894" y="0"/>
                  </a:cubicBezTo>
                  <a:lnTo>
                    <a:pt x="636" y="0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261" y="2344"/>
                  </a:lnTo>
                  <a:lnTo>
                    <a:pt x="636" y="2344"/>
                  </a:lnTo>
                  <a:lnTo>
                    <a:pt x="903" y="2344"/>
                  </a:lnTo>
                  <a:cubicBezTo>
                    <a:pt x="1141" y="2344"/>
                    <a:pt x="1348" y="2297"/>
                    <a:pt x="1522" y="2204"/>
                  </a:cubicBezTo>
                  <a:cubicBezTo>
                    <a:pt x="1696" y="2110"/>
                    <a:pt x="1830" y="1976"/>
                    <a:pt x="1926" y="1801"/>
                  </a:cubicBezTo>
                  <a:cubicBezTo>
                    <a:pt x="2020" y="1626"/>
                    <a:pt x="2068" y="1417"/>
                    <a:pt x="2068" y="1173"/>
                  </a:cubicBezTo>
                  <a:cubicBezTo>
                    <a:pt x="2068" y="929"/>
                    <a:pt x="2020" y="719"/>
                    <a:pt x="1925" y="544"/>
                  </a:cubicBezTo>
                  <a:cubicBezTo>
                    <a:pt x="1829" y="369"/>
                    <a:pt x="1694" y="235"/>
                    <a:pt x="1519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003551" y="3541713"/>
              <a:ext cx="228600" cy="8445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286126" y="3541713"/>
              <a:ext cx="869950" cy="844550"/>
            </a:xfrm>
            <a:custGeom>
              <a:avLst/>
              <a:gdLst/>
              <a:ahLst/>
              <a:cxnLst/>
              <a:rect l="l" t="t" r="r" b="b"/>
              <a:pathLst>
                <a:path w="2417" h="2344" extrusionOk="0">
                  <a:moveTo>
                    <a:pt x="965" y="1419"/>
                  </a:moveTo>
                  <a:lnTo>
                    <a:pt x="1199" y="645"/>
                  </a:lnTo>
                  <a:lnTo>
                    <a:pt x="1218" y="645"/>
                  </a:lnTo>
                  <a:lnTo>
                    <a:pt x="1452" y="1419"/>
                  </a:lnTo>
                  <a:lnTo>
                    <a:pt x="965" y="1419"/>
                  </a:lnTo>
                  <a:close/>
                  <a:moveTo>
                    <a:pt x="774" y="0"/>
                  </a:moveTo>
                  <a:lnTo>
                    <a:pt x="0" y="2344"/>
                  </a:lnTo>
                  <a:lnTo>
                    <a:pt x="686" y="2344"/>
                  </a:lnTo>
                  <a:lnTo>
                    <a:pt x="822" y="1894"/>
                  </a:lnTo>
                  <a:lnTo>
                    <a:pt x="1595" y="1894"/>
                  </a:lnTo>
                  <a:lnTo>
                    <a:pt x="1731" y="2344"/>
                  </a:lnTo>
                  <a:lnTo>
                    <a:pt x="2417" y="2344"/>
                  </a:lnTo>
                  <a:lnTo>
                    <a:pt x="1643" y="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210051" y="3541713"/>
              <a:ext cx="569913" cy="844550"/>
            </a:xfrm>
            <a:custGeom>
              <a:avLst/>
              <a:gdLst/>
              <a:ahLst/>
              <a:cxnLst/>
              <a:rect l="l" t="t" r="r" b="b"/>
              <a:pathLst>
                <a:path w="1583" h="2344" extrusionOk="0">
                  <a:moveTo>
                    <a:pt x="636" y="0"/>
                  </a:moveTo>
                  <a:lnTo>
                    <a:pt x="0" y="0"/>
                  </a:lnTo>
                  <a:lnTo>
                    <a:pt x="0" y="2344"/>
                  </a:lnTo>
                  <a:lnTo>
                    <a:pt x="1583" y="2344"/>
                  </a:lnTo>
                  <a:lnTo>
                    <a:pt x="1583" y="1831"/>
                  </a:lnTo>
                  <a:lnTo>
                    <a:pt x="636" y="183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810126" y="3529013"/>
              <a:ext cx="820738" cy="868363"/>
            </a:xfrm>
            <a:custGeom>
              <a:avLst/>
              <a:gdLst/>
              <a:ahLst/>
              <a:cxnLst/>
              <a:rect l="l" t="t" r="r" b="b"/>
              <a:pathLst>
                <a:path w="2279" h="2406" extrusionOk="0">
                  <a:moveTo>
                    <a:pt x="1569" y="1558"/>
                  </a:moveTo>
                  <a:cubicBezTo>
                    <a:pt x="1532" y="1655"/>
                    <a:pt x="1478" y="1728"/>
                    <a:pt x="1406" y="1778"/>
                  </a:cubicBezTo>
                  <a:cubicBezTo>
                    <a:pt x="1334" y="1828"/>
                    <a:pt x="1246" y="1853"/>
                    <a:pt x="1139" y="1853"/>
                  </a:cubicBezTo>
                  <a:cubicBezTo>
                    <a:pt x="1034" y="1853"/>
                    <a:pt x="946" y="1828"/>
                    <a:pt x="874" y="1778"/>
                  </a:cubicBezTo>
                  <a:cubicBezTo>
                    <a:pt x="802" y="1728"/>
                    <a:pt x="748" y="1655"/>
                    <a:pt x="711" y="1558"/>
                  </a:cubicBezTo>
                  <a:cubicBezTo>
                    <a:pt x="673" y="1462"/>
                    <a:pt x="654" y="1344"/>
                    <a:pt x="654" y="1204"/>
                  </a:cubicBezTo>
                  <a:cubicBezTo>
                    <a:pt x="654" y="1064"/>
                    <a:pt x="673" y="945"/>
                    <a:pt x="711" y="848"/>
                  </a:cubicBezTo>
                  <a:cubicBezTo>
                    <a:pt x="748" y="751"/>
                    <a:pt x="802" y="678"/>
                    <a:pt x="874" y="628"/>
                  </a:cubicBezTo>
                  <a:cubicBezTo>
                    <a:pt x="946" y="578"/>
                    <a:pt x="1034" y="553"/>
                    <a:pt x="1139" y="553"/>
                  </a:cubicBezTo>
                  <a:cubicBezTo>
                    <a:pt x="1246" y="553"/>
                    <a:pt x="1334" y="578"/>
                    <a:pt x="1406" y="628"/>
                  </a:cubicBezTo>
                  <a:cubicBezTo>
                    <a:pt x="1478" y="678"/>
                    <a:pt x="1532" y="751"/>
                    <a:pt x="1569" y="848"/>
                  </a:cubicBezTo>
                  <a:cubicBezTo>
                    <a:pt x="1606" y="945"/>
                    <a:pt x="1624" y="1064"/>
                    <a:pt x="1624" y="1204"/>
                  </a:cubicBezTo>
                  <a:cubicBezTo>
                    <a:pt x="1624" y="1344"/>
                    <a:pt x="1606" y="1462"/>
                    <a:pt x="1569" y="1558"/>
                  </a:cubicBezTo>
                  <a:close/>
                  <a:moveTo>
                    <a:pt x="1717" y="137"/>
                  </a:moveTo>
                  <a:cubicBezTo>
                    <a:pt x="1545" y="46"/>
                    <a:pt x="1352" y="0"/>
                    <a:pt x="1139" y="0"/>
                  </a:cubicBezTo>
                  <a:cubicBezTo>
                    <a:pt x="926" y="0"/>
                    <a:pt x="733" y="46"/>
                    <a:pt x="561" y="137"/>
                  </a:cubicBezTo>
                  <a:cubicBezTo>
                    <a:pt x="388" y="229"/>
                    <a:pt x="252" y="365"/>
                    <a:pt x="151" y="544"/>
                  </a:cubicBezTo>
                  <a:cubicBezTo>
                    <a:pt x="50" y="723"/>
                    <a:pt x="0" y="943"/>
                    <a:pt x="0" y="1204"/>
                  </a:cubicBezTo>
                  <a:cubicBezTo>
                    <a:pt x="0" y="1463"/>
                    <a:pt x="50" y="1682"/>
                    <a:pt x="151" y="1861"/>
                  </a:cubicBezTo>
                  <a:cubicBezTo>
                    <a:pt x="252" y="2040"/>
                    <a:pt x="388" y="2176"/>
                    <a:pt x="561" y="2268"/>
                  </a:cubicBezTo>
                  <a:cubicBezTo>
                    <a:pt x="731" y="2359"/>
                    <a:pt x="920" y="2405"/>
                    <a:pt x="1129" y="2406"/>
                  </a:cubicBezTo>
                  <a:lnTo>
                    <a:pt x="1139" y="2406"/>
                  </a:lnTo>
                  <a:lnTo>
                    <a:pt x="1149" y="2406"/>
                  </a:lnTo>
                  <a:cubicBezTo>
                    <a:pt x="1358" y="2405"/>
                    <a:pt x="1548" y="2359"/>
                    <a:pt x="1717" y="2269"/>
                  </a:cubicBezTo>
                  <a:cubicBezTo>
                    <a:pt x="1889" y="2177"/>
                    <a:pt x="2025" y="2042"/>
                    <a:pt x="2127" y="1863"/>
                  </a:cubicBezTo>
                  <a:cubicBezTo>
                    <a:pt x="2228" y="1684"/>
                    <a:pt x="2279" y="1465"/>
                    <a:pt x="2279" y="1204"/>
                  </a:cubicBezTo>
                  <a:cubicBezTo>
                    <a:pt x="2279" y="943"/>
                    <a:pt x="2228" y="723"/>
                    <a:pt x="2127" y="544"/>
                  </a:cubicBezTo>
                  <a:cubicBezTo>
                    <a:pt x="2025" y="365"/>
                    <a:pt x="1889" y="229"/>
                    <a:pt x="1717" y="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705476" y="3529013"/>
              <a:ext cx="793750" cy="868363"/>
            </a:xfrm>
            <a:custGeom>
              <a:avLst/>
              <a:gdLst/>
              <a:ahLst/>
              <a:cxnLst/>
              <a:rect l="l" t="t" r="r" b="b"/>
              <a:pathLst>
                <a:path w="2204" h="2406" extrusionOk="0">
                  <a:moveTo>
                    <a:pt x="1165" y="1519"/>
                  </a:moveTo>
                  <a:lnTo>
                    <a:pt x="1589" y="1519"/>
                  </a:lnTo>
                  <a:cubicBezTo>
                    <a:pt x="1587" y="1584"/>
                    <a:pt x="1572" y="1641"/>
                    <a:pt x="1542" y="1690"/>
                  </a:cubicBezTo>
                  <a:cubicBezTo>
                    <a:pt x="1510" y="1742"/>
                    <a:pt x="1462" y="1782"/>
                    <a:pt x="1397" y="1810"/>
                  </a:cubicBezTo>
                  <a:cubicBezTo>
                    <a:pt x="1332" y="1838"/>
                    <a:pt x="1252" y="1853"/>
                    <a:pt x="1155" y="1853"/>
                  </a:cubicBezTo>
                  <a:cubicBezTo>
                    <a:pt x="1045" y="1853"/>
                    <a:pt x="953" y="1827"/>
                    <a:pt x="880" y="1775"/>
                  </a:cubicBezTo>
                  <a:cubicBezTo>
                    <a:pt x="805" y="1723"/>
                    <a:pt x="750" y="1648"/>
                    <a:pt x="712" y="1551"/>
                  </a:cubicBezTo>
                  <a:cubicBezTo>
                    <a:pt x="674" y="1453"/>
                    <a:pt x="655" y="1336"/>
                    <a:pt x="655" y="1198"/>
                  </a:cubicBezTo>
                  <a:cubicBezTo>
                    <a:pt x="655" y="1063"/>
                    <a:pt x="675" y="947"/>
                    <a:pt x="714" y="851"/>
                  </a:cubicBezTo>
                  <a:cubicBezTo>
                    <a:pt x="753" y="754"/>
                    <a:pt x="811" y="681"/>
                    <a:pt x="887" y="630"/>
                  </a:cubicBezTo>
                  <a:cubicBezTo>
                    <a:pt x="962" y="579"/>
                    <a:pt x="1053" y="553"/>
                    <a:pt x="1159" y="553"/>
                  </a:cubicBezTo>
                  <a:cubicBezTo>
                    <a:pt x="1209" y="553"/>
                    <a:pt x="1255" y="559"/>
                    <a:pt x="1297" y="570"/>
                  </a:cubicBezTo>
                  <a:cubicBezTo>
                    <a:pt x="1338" y="581"/>
                    <a:pt x="1374" y="597"/>
                    <a:pt x="1407" y="619"/>
                  </a:cubicBezTo>
                  <a:cubicBezTo>
                    <a:pt x="1438" y="640"/>
                    <a:pt x="1465" y="667"/>
                    <a:pt x="1487" y="698"/>
                  </a:cubicBezTo>
                  <a:cubicBezTo>
                    <a:pt x="1508" y="729"/>
                    <a:pt x="1524" y="765"/>
                    <a:pt x="1533" y="805"/>
                  </a:cubicBezTo>
                  <a:lnTo>
                    <a:pt x="2175" y="805"/>
                  </a:lnTo>
                  <a:cubicBezTo>
                    <a:pt x="2163" y="688"/>
                    <a:pt x="2128" y="580"/>
                    <a:pt x="2072" y="482"/>
                  </a:cubicBezTo>
                  <a:cubicBezTo>
                    <a:pt x="2016" y="384"/>
                    <a:pt x="1942" y="298"/>
                    <a:pt x="1849" y="226"/>
                  </a:cubicBezTo>
                  <a:cubicBezTo>
                    <a:pt x="1757" y="154"/>
                    <a:pt x="1651" y="98"/>
                    <a:pt x="1532" y="59"/>
                  </a:cubicBezTo>
                  <a:cubicBezTo>
                    <a:pt x="1413" y="19"/>
                    <a:pt x="1285" y="0"/>
                    <a:pt x="1146" y="0"/>
                  </a:cubicBezTo>
                  <a:cubicBezTo>
                    <a:pt x="935" y="0"/>
                    <a:pt x="743" y="47"/>
                    <a:pt x="570" y="140"/>
                  </a:cubicBezTo>
                  <a:cubicBezTo>
                    <a:pt x="397" y="234"/>
                    <a:pt x="259" y="371"/>
                    <a:pt x="155" y="551"/>
                  </a:cubicBezTo>
                  <a:cubicBezTo>
                    <a:pt x="52" y="731"/>
                    <a:pt x="0" y="950"/>
                    <a:pt x="0" y="1208"/>
                  </a:cubicBezTo>
                  <a:cubicBezTo>
                    <a:pt x="0" y="1454"/>
                    <a:pt x="49" y="1667"/>
                    <a:pt x="145" y="1846"/>
                  </a:cubicBezTo>
                  <a:cubicBezTo>
                    <a:pt x="242" y="2026"/>
                    <a:pt x="376" y="2164"/>
                    <a:pt x="549" y="2261"/>
                  </a:cubicBezTo>
                  <a:cubicBezTo>
                    <a:pt x="719" y="2356"/>
                    <a:pt x="915" y="2405"/>
                    <a:pt x="1139" y="2406"/>
                  </a:cubicBezTo>
                  <a:lnTo>
                    <a:pt x="1149" y="2406"/>
                  </a:lnTo>
                  <a:lnTo>
                    <a:pt x="1159" y="2406"/>
                  </a:lnTo>
                  <a:cubicBezTo>
                    <a:pt x="1360" y="2405"/>
                    <a:pt x="1538" y="2365"/>
                    <a:pt x="1694" y="2286"/>
                  </a:cubicBezTo>
                  <a:cubicBezTo>
                    <a:pt x="1853" y="2206"/>
                    <a:pt x="1978" y="2090"/>
                    <a:pt x="2068" y="1938"/>
                  </a:cubicBezTo>
                  <a:cubicBezTo>
                    <a:pt x="2159" y="1787"/>
                    <a:pt x="2204" y="1604"/>
                    <a:pt x="2204" y="1390"/>
                  </a:cubicBezTo>
                  <a:lnTo>
                    <a:pt x="2204" y="1066"/>
                  </a:lnTo>
                  <a:lnTo>
                    <a:pt x="1165" y="1066"/>
                  </a:lnTo>
                  <a:lnTo>
                    <a:pt x="1165" y="15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578601" y="3541713"/>
              <a:ext cx="228600" cy="8445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865938" y="3541713"/>
              <a:ext cx="733425" cy="844550"/>
            </a:xfrm>
            <a:custGeom>
              <a:avLst/>
              <a:gdLst/>
              <a:ahLst/>
              <a:cxnLst/>
              <a:rect l="l" t="t" r="r" b="b"/>
              <a:pathLst>
                <a:path w="2037" h="2344" extrusionOk="0">
                  <a:moveTo>
                    <a:pt x="0" y="513"/>
                  </a:moveTo>
                  <a:lnTo>
                    <a:pt x="705" y="513"/>
                  </a:lnTo>
                  <a:lnTo>
                    <a:pt x="705" y="2344"/>
                  </a:lnTo>
                  <a:lnTo>
                    <a:pt x="1332" y="2344"/>
                  </a:lnTo>
                  <a:lnTo>
                    <a:pt x="1332" y="513"/>
                  </a:lnTo>
                  <a:lnTo>
                    <a:pt x="2037" y="513"/>
                  </a:lnTo>
                  <a:lnTo>
                    <a:pt x="2037" y="0"/>
                  </a:lnTo>
                  <a:lnTo>
                    <a:pt x="0" y="0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69" name="Google Shape;69;p3"/>
          <p:cNvCxnSpPr/>
          <p:nvPr/>
        </p:nvCxnSpPr>
        <p:spPr>
          <a:xfrm>
            <a:off x="-1" y="5992906"/>
            <a:ext cx="121932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3"/>
          <p:cNvCxnSpPr/>
          <p:nvPr/>
        </p:nvCxnSpPr>
        <p:spPr>
          <a:xfrm>
            <a:off x="10251142" y="5995988"/>
            <a:ext cx="0" cy="86201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40163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P (vaalea pohj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9A811-D685-6F4A-AEF4-7D78E6B51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1F29E92-13E2-4B05-86F4-E270E5701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4689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Perusotsikko + VP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CB3038-49B4-004B-B993-7B487852F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F2B599-884D-4599-8975-A9560AE77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535845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(tumma pohja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6EDEAB3-EA17-477F-885E-3547B75F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09953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Iso otsikko + VP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C39987-6A31-4F9A-BC6C-E6B67059E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92751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9239D-E354-5F42-AE45-A180ED084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Iso otsikko + TP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53335E6-BFBC-4F4A-916F-1B8AFDA6EF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528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Perusotsikko + VP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CB3038-49B4-004B-B993-7B487852F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F2B599-884D-4599-8975-A9560AE77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87754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Perusotsikko + TP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320E9FA-EE25-40B6-A897-069B21086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953402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/>
            </a:lvl1pPr>
          </a:lstStyle>
          <a:p>
            <a:r>
              <a:rPr lang="fi-FI"/>
              <a:t>Väliotsikko + VP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4EB-9373-B24F-A3F8-8860C5C84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B11A6E-42AA-4090-BEF8-8EDBC7D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44349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+ TP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495C6-4304-4E4A-97C2-9350558AA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00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Tekstikalvo + VP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BC4A8-05F8-5843-9AE4-11FC19955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122988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Tekstikalvo + TP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4FCB64-D060-9148-BFDB-5C606D863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4962FB9-FC64-42D3-9FA8-23DA27C83B8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709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i-fifti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BD2C0-8EAE-6F49-80B2-BFD76295107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548680"/>
            <a:ext cx="4859337" cy="14404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 err="1"/>
              <a:t>Fifti</a:t>
            </a:r>
            <a:r>
              <a:rPr lang="fi-FI"/>
              <a:t> otsikko mustalla taustalla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816725" y="548682"/>
            <a:ext cx="4859337" cy="14404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 err="1"/>
              <a:t>Fifti</a:t>
            </a:r>
            <a:r>
              <a:rPr lang="fi-FI"/>
              <a:t> otsikko vaalealla taustalla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CB5C-22E9-4042-92EE-7C27EA358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7F9C5A6-7052-CE41-8D32-DE7769D502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10895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Perusotsikko + TP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320E9FA-EE25-40B6-A897-069B21086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58017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iti-fifti 2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40A0-EC0C-F849-919E-726CBE055A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5938" y="548680"/>
            <a:ext cx="4859337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CF7963-2318-CC45-A900-02136CBD6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1961626C-30E4-2049-AE46-DD755FE5AE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548680"/>
            <a:ext cx="4859983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C0B2B0D-7643-4340-BA07-93F51A1FD7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494080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D61E7-C676-CB4B-A88C-6D5E87ED0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3B997C-7668-4298-BA40-150098A4EF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591925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C4AC27-49F9-BB4D-81D3-665AB744D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B477874-8C1D-E94F-A3D8-E16F5E59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144EC256-532F-144F-A18F-24538A308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D88BC63-4704-6447-AB37-6224F6547D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D2C5BCCD-F064-7943-BCBE-33C3DA3694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04DA962D-B2D3-9647-A841-0720D47991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1724C58E-0E8F-2C40-AB87-C13229EB75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91FFD7E-119C-492E-870A-9BBC3D1727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485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4" cy="8640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55688" y="1508786"/>
            <a:ext cx="10080624" cy="44157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CFA92-6B46-5C4F-9253-7F92C92B0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B2C9357-D73E-4A4C-925D-B2759AA6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840917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4" cy="8863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55689" y="1509185"/>
            <a:ext cx="10078576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2E6B1-389B-0B4D-B951-9D4353E5A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9F4EC56-8604-407C-BDED-F60638F4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895200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3">
            <a:extLst>
              <a:ext uri="{FF2B5EF4-FFF2-40B4-BE49-F238E27FC236}">
                <a16:creationId xmlns:a16="http://schemas.microsoft.com/office/drawing/2014/main" id="{AE74E28C-5780-A543-ACC8-EE7D99F5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5" cy="886343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8" name="Sisällön paikkamerkki 17">
            <a:extLst>
              <a:ext uri="{FF2B5EF4-FFF2-40B4-BE49-F238E27FC236}">
                <a16:creationId xmlns:a16="http://schemas.microsoft.com/office/drawing/2014/main" id="{4793DC74-8AA9-5E46-9DED-129AC46C11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688" y="1509185"/>
            <a:ext cx="10080625" cy="4607983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740BE-EF20-0841-BCE4-AAC3FE0D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975EE7-734F-4163-84B5-8B5DA25C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861177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>
  <p:cSld name="Vertailu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04477" y="5236798"/>
            <a:ext cx="5361618" cy="162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799" y="6342111"/>
            <a:ext cx="2718865" cy="515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"/>
          <p:cNvSpPr txBox="1">
            <a:spLocks noGrp="1"/>
          </p:cNvSpPr>
          <p:nvPr>
            <p:ph type="body" idx="1"/>
          </p:nvPr>
        </p:nvSpPr>
        <p:spPr>
          <a:xfrm>
            <a:off x="672353" y="1546412"/>
            <a:ext cx="4706469" cy="431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dt" idx="10"/>
          </p:nvPr>
        </p:nvSpPr>
        <p:spPr>
          <a:xfrm>
            <a:off x="1281952" y="6244292"/>
            <a:ext cx="13671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ftr" idx="11"/>
          </p:nvPr>
        </p:nvSpPr>
        <p:spPr>
          <a:xfrm>
            <a:off x="4038600" y="62442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ldNum" idx="12"/>
          </p:nvPr>
        </p:nvSpPr>
        <p:spPr>
          <a:xfrm>
            <a:off x="672352" y="6244292"/>
            <a:ext cx="5378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body" idx="2"/>
          </p:nvPr>
        </p:nvSpPr>
        <p:spPr>
          <a:xfrm>
            <a:off x="6826624" y="1546412"/>
            <a:ext cx="4706469" cy="431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3"/>
          </p:nvPr>
        </p:nvSpPr>
        <p:spPr>
          <a:xfrm>
            <a:off x="673200" y="554400"/>
            <a:ext cx="4738022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0">
                <a:latin typeface="Inter Tight"/>
                <a:ea typeface="Inter Tight"/>
                <a:cs typeface="Inter Tight"/>
                <a:sym typeface="Inter Tight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body" idx="4"/>
          </p:nvPr>
        </p:nvSpPr>
        <p:spPr>
          <a:xfrm>
            <a:off x="6826623" y="554400"/>
            <a:ext cx="4706469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0">
                <a:latin typeface="Inter Tight"/>
                <a:ea typeface="Inter Tight"/>
                <a:cs typeface="Inter Tight"/>
                <a:sym typeface="Inter Tight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cxnSp>
        <p:nvCxnSpPr>
          <p:cNvPr id="111" name="Google Shape;111;p5"/>
          <p:cNvCxnSpPr/>
          <p:nvPr/>
        </p:nvCxnSpPr>
        <p:spPr>
          <a:xfrm>
            <a:off x="6091518" y="0"/>
            <a:ext cx="0" cy="598842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2" name="Google Shape;112;p5"/>
          <p:cNvGrpSpPr/>
          <p:nvPr/>
        </p:nvGrpSpPr>
        <p:grpSpPr>
          <a:xfrm>
            <a:off x="10574336" y="6256804"/>
            <a:ext cx="1289051" cy="318800"/>
            <a:chOff x="2181226" y="2460626"/>
            <a:chExt cx="7831137" cy="1936750"/>
          </a:xfrm>
        </p:grpSpPr>
        <p:sp>
          <p:nvSpPr>
            <p:cNvPr id="113" name="Google Shape;113;p5"/>
            <p:cNvSpPr/>
            <p:nvPr/>
          </p:nvSpPr>
          <p:spPr>
            <a:xfrm>
              <a:off x="2181226" y="2470151"/>
              <a:ext cx="763588" cy="842963"/>
            </a:xfrm>
            <a:custGeom>
              <a:avLst/>
              <a:gdLst/>
              <a:ahLst/>
              <a:cxnLst/>
              <a:rect l="l" t="t" r="r" b="b"/>
              <a:pathLst>
                <a:path w="2121" h="2336" extrusionOk="0">
                  <a:moveTo>
                    <a:pt x="0" y="0"/>
                  </a:moveTo>
                  <a:lnTo>
                    <a:pt x="0" y="2336"/>
                  </a:lnTo>
                  <a:lnTo>
                    <a:pt x="632" y="2336"/>
                  </a:lnTo>
                  <a:lnTo>
                    <a:pt x="632" y="1734"/>
                  </a:lnTo>
                  <a:lnTo>
                    <a:pt x="842" y="1461"/>
                  </a:lnTo>
                  <a:lnTo>
                    <a:pt x="1364" y="2336"/>
                  </a:lnTo>
                  <a:lnTo>
                    <a:pt x="2121" y="2336"/>
                  </a:lnTo>
                  <a:lnTo>
                    <a:pt x="1314" y="1041"/>
                  </a:lnTo>
                  <a:lnTo>
                    <a:pt x="2102" y="0"/>
                  </a:lnTo>
                  <a:lnTo>
                    <a:pt x="1364" y="0"/>
                  </a:lnTo>
                  <a:lnTo>
                    <a:pt x="663" y="944"/>
                  </a:lnTo>
                  <a:lnTo>
                    <a:pt x="632" y="944"/>
                  </a:lnTo>
                  <a:lnTo>
                    <a:pt x="6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2954338" y="2470151"/>
              <a:ext cx="869950" cy="842963"/>
            </a:xfrm>
            <a:custGeom>
              <a:avLst/>
              <a:gdLst/>
              <a:ahLst/>
              <a:cxnLst/>
              <a:rect l="l" t="t" r="r" b="b"/>
              <a:pathLst>
                <a:path w="2416" h="2336" extrusionOk="0">
                  <a:moveTo>
                    <a:pt x="1218" y="643"/>
                  </a:moveTo>
                  <a:lnTo>
                    <a:pt x="1451" y="1414"/>
                  </a:lnTo>
                  <a:lnTo>
                    <a:pt x="965" y="1414"/>
                  </a:lnTo>
                  <a:lnTo>
                    <a:pt x="1199" y="643"/>
                  </a:lnTo>
                  <a:lnTo>
                    <a:pt x="1218" y="643"/>
                  </a:lnTo>
                  <a:close/>
                  <a:moveTo>
                    <a:pt x="822" y="1888"/>
                  </a:moveTo>
                  <a:lnTo>
                    <a:pt x="1595" y="1888"/>
                  </a:lnTo>
                  <a:lnTo>
                    <a:pt x="1731" y="2336"/>
                  </a:lnTo>
                  <a:lnTo>
                    <a:pt x="2416" y="2336"/>
                  </a:lnTo>
                  <a:lnTo>
                    <a:pt x="1642" y="0"/>
                  </a:lnTo>
                  <a:lnTo>
                    <a:pt x="774" y="0"/>
                  </a:lnTo>
                  <a:lnTo>
                    <a:pt x="0" y="2336"/>
                  </a:lnTo>
                  <a:lnTo>
                    <a:pt x="686" y="2336"/>
                  </a:lnTo>
                  <a:lnTo>
                    <a:pt x="822" y="18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3883026" y="2470151"/>
              <a:ext cx="725488" cy="842963"/>
            </a:xfrm>
            <a:custGeom>
              <a:avLst/>
              <a:gdLst/>
              <a:ahLst/>
              <a:cxnLst/>
              <a:rect l="l" t="t" r="r" b="b"/>
              <a:pathLst>
                <a:path w="2014" h="2336" extrusionOk="0">
                  <a:moveTo>
                    <a:pt x="631" y="1110"/>
                  </a:moveTo>
                  <a:lnTo>
                    <a:pt x="647" y="1110"/>
                  </a:lnTo>
                  <a:lnTo>
                    <a:pt x="1488" y="2336"/>
                  </a:lnTo>
                  <a:lnTo>
                    <a:pt x="2014" y="2336"/>
                  </a:lnTo>
                  <a:lnTo>
                    <a:pt x="2014" y="0"/>
                  </a:lnTo>
                  <a:lnTo>
                    <a:pt x="1382" y="0"/>
                  </a:lnTo>
                  <a:lnTo>
                    <a:pt x="1382" y="1223"/>
                  </a:lnTo>
                  <a:lnTo>
                    <a:pt x="1363" y="1223"/>
                  </a:lnTo>
                  <a:lnTo>
                    <a:pt x="538" y="0"/>
                  </a:lnTo>
                  <a:lnTo>
                    <a:pt x="0" y="0"/>
                  </a:lnTo>
                  <a:lnTo>
                    <a:pt x="0" y="2336"/>
                  </a:lnTo>
                  <a:lnTo>
                    <a:pt x="631" y="2336"/>
                  </a:lnTo>
                  <a:lnTo>
                    <a:pt x="631" y="11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4668838" y="2460626"/>
              <a:ext cx="708025" cy="866775"/>
            </a:xfrm>
            <a:custGeom>
              <a:avLst/>
              <a:gdLst/>
              <a:ahLst/>
              <a:cxnLst/>
              <a:rect l="l" t="t" r="r" b="b"/>
              <a:pathLst>
                <a:path w="1964" h="2403" extrusionOk="0">
                  <a:moveTo>
                    <a:pt x="1003" y="2403"/>
                  </a:moveTo>
                  <a:lnTo>
                    <a:pt x="1022" y="2403"/>
                  </a:lnTo>
                  <a:cubicBezTo>
                    <a:pt x="1217" y="2403"/>
                    <a:pt x="1384" y="2375"/>
                    <a:pt x="1523" y="2320"/>
                  </a:cubicBezTo>
                  <a:cubicBezTo>
                    <a:pt x="1665" y="2265"/>
                    <a:pt x="1774" y="2183"/>
                    <a:pt x="1850" y="2075"/>
                  </a:cubicBezTo>
                  <a:cubicBezTo>
                    <a:pt x="1926" y="1968"/>
                    <a:pt x="1964" y="1837"/>
                    <a:pt x="1964" y="1683"/>
                  </a:cubicBezTo>
                  <a:cubicBezTo>
                    <a:pt x="1964" y="1594"/>
                    <a:pt x="1950" y="1512"/>
                    <a:pt x="1922" y="1436"/>
                  </a:cubicBezTo>
                  <a:cubicBezTo>
                    <a:pt x="1894" y="1361"/>
                    <a:pt x="1851" y="1293"/>
                    <a:pt x="1792" y="1232"/>
                  </a:cubicBezTo>
                  <a:cubicBezTo>
                    <a:pt x="1732" y="1172"/>
                    <a:pt x="1656" y="1119"/>
                    <a:pt x="1563" y="1074"/>
                  </a:cubicBezTo>
                  <a:cubicBezTo>
                    <a:pt x="1470" y="1029"/>
                    <a:pt x="1359" y="993"/>
                    <a:pt x="1230" y="966"/>
                  </a:cubicBezTo>
                  <a:lnTo>
                    <a:pt x="1038" y="925"/>
                  </a:lnTo>
                  <a:cubicBezTo>
                    <a:pt x="965" y="909"/>
                    <a:pt x="905" y="891"/>
                    <a:pt x="858" y="871"/>
                  </a:cubicBezTo>
                  <a:cubicBezTo>
                    <a:pt x="812" y="850"/>
                    <a:pt x="778" y="826"/>
                    <a:pt x="756" y="798"/>
                  </a:cubicBezTo>
                  <a:cubicBezTo>
                    <a:pt x="734" y="771"/>
                    <a:pt x="724" y="738"/>
                    <a:pt x="724" y="702"/>
                  </a:cubicBezTo>
                  <a:cubicBezTo>
                    <a:pt x="724" y="667"/>
                    <a:pt x="733" y="636"/>
                    <a:pt x="754" y="609"/>
                  </a:cubicBezTo>
                  <a:cubicBezTo>
                    <a:pt x="773" y="582"/>
                    <a:pt x="805" y="560"/>
                    <a:pt x="846" y="545"/>
                  </a:cubicBezTo>
                  <a:cubicBezTo>
                    <a:pt x="888" y="530"/>
                    <a:pt x="942" y="522"/>
                    <a:pt x="1007" y="522"/>
                  </a:cubicBezTo>
                  <a:cubicBezTo>
                    <a:pt x="1110" y="522"/>
                    <a:pt x="1187" y="544"/>
                    <a:pt x="1238" y="586"/>
                  </a:cubicBezTo>
                  <a:cubicBezTo>
                    <a:pt x="1288" y="628"/>
                    <a:pt x="1316" y="688"/>
                    <a:pt x="1321" y="764"/>
                  </a:cubicBezTo>
                  <a:lnTo>
                    <a:pt x="1932" y="764"/>
                  </a:lnTo>
                  <a:cubicBezTo>
                    <a:pt x="1931" y="611"/>
                    <a:pt x="1893" y="477"/>
                    <a:pt x="1818" y="363"/>
                  </a:cubicBezTo>
                  <a:cubicBezTo>
                    <a:pt x="1743" y="248"/>
                    <a:pt x="1637" y="159"/>
                    <a:pt x="1498" y="95"/>
                  </a:cubicBezTo>
                  <a:cubicBezTo>
                    <a:pt x="1363" y="33"/>
                    <a:pt x="1202" y="1"/>
                    <a:pt x="1016" y="0"/>
                  </a:cubicBezTo>
                  <a:lnTo>
                    <a:pt x="998" y="0"/>
                  </a:lnTo>
                  <a:cubicBezTo>
                    <a:pt x="816" y="1"/>
                    <a:pt x="655" y="32"/>
                    <a:pt x="515" y="94"/>
                  </a:cubicBezTo>
                  <a:cubicBezTo>
                    <a:pt x="373" y="156"/>
                    <a:pt x="261" y="243"/>
                    <a:pt x="181" y="355"/>
                  </a:cubicBezTo>
                  <a:cubicBezTo>
                    <a:pt x="100" y="466"/>
                    <a:pt x="60" y="597"/>
                    <a:pt x="60" y="746"/>
                  </a:cubicBezTo>
                  <a:cubicBezTo>
                    <a:pt x="60" y="929"/>
                    <a:pt x="119" y="1074"/>
                    <a:pt x="238" y="1181"/>
                  </a:cubicBezTo>
                  <a:cubicBezTo>
                    <a:pt x="357" y="1287"/>
                    <a:pt x="520" y="1362"/>
                    <a:pt x="727" y="1406"/>
                  </a:cubicBezTo>
                  <a:lnTo>
                    <a:pt x="963" y="1457"/>
                  </a:lnTo>
                  <a:cubicBezTo>
                    <a:pt x="1050" y="1474"/>
                    <a:pt x="1119" y="1494"/>
                    <a:pt x="1171" y="1516"/>
                  </a:cubicBezTo>
                  <a:cubicBezTo>
                    <a:pt x="1222" y="1538"/>
                    <a:pt x="1259" y="1563"/>
                    <a:pt x="1281" y="1590"/>
                  </a:cubicBezTo>
                  <a:cubicBezTo>
                    <a:pt x="1304" y="1616"/>
                    <a:pt x="1315" y="1647"/>
                    <a:pt x="1315" y="1683"/>
                  </a:cubicBezTo>
                  <a:cubicBezTo>
                    <a:pt x="1315" y="1722"/>
                    <a:pt x="1303" y="1756"/>
                    <a:pt x="1280" y="1786"/>
                  </a:cubicBezTo>
                  <a:cubicBezTo>
                    <a:pt x="1256" y="1816"/>
                    <a:pt x="1221" y="1839"/>
                    <a:pt x="1175" y="1856"/>
                  </a:cubicBezTo>
                  <a:cubicBezTo>
                    <a:pt x="1129" y="1873"/>
                    <a:pt x="1072" y="1881"/>
                    <a:pt x="1004" y="1881"/>
                  </a:cubicBezTo>
                  <a:cubicBezTo>
                    <a:pt x="922" y="1881"/>
                    <a:pt x="852" y="1869"/>
                    <a:pt x="794" y="1844"/>
                  </a:cubicBezTo>
                  <a:cubicBezTo>
                    <a:pt x="735" y="1818"/>
                    <a:pt x="690" y="1781"/>
                    <a:pt x="658" y="1732"/>
                  </a:cubicBezTo>
                  <a:cubicBezTo>
                    <a:pt x="626" y="1682"/>
                    <a:pt x="608" y="1622"/>
                    <a:pt x="604" y="1551"/>
                  </a:cubicBezTo>
                  <a:lnTo>
                    <a:pt x="0" y="1551"/>
                  </a:lnTo>
                  <a:cubicBezTo>
                    <a:pt x="1" y="1747"/>
                    <a:pt x="43" y="1908"/>
                    <a:pt x="127" y="2034"/>
                  </a:cubicBezTo>
                  <a:cubicBezTo>
                    <a:pt x="211" y="2160"/>
                    <a:pt x="329" y="2253"/>
                    <a:pt x="480" y="2313"/>
                  </a:cubicBezTo>
                  <a:cubicBezTo>
                    <a:pt x="630" y="2372"/>
                    <a:pt x="804" y="2402"/>
                    <a:pt x="1003" y="2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5375276" y="2471738"/>
              <a:ext cx="871538" cy="846138"/>
            </a:xfrm>
            <a:custGeom>
              <a:avLst/>
              <a:gdLst/>
              <a:ahLst/>
              <a:cxnLst/>
              <a:rect l="l" t="t" r="r" b="b"/>
              <a:pathLst>
                <a:path w="2418" h="2343" extrusionOk="0">
                  <a:moveTo>
                    <a:pt x="1219" y="644"/>
                  </a:moveTo>
                  <a:lnTo>
                    <a:pt x="1452" y="1418"/>
                  </a:lnTo>
                  <a:lnTo>
                    <a:pt x="966" y="1418"/>
                  </a:lnTo>
                  <a:lnTo>
                    <a:pt x="1200" y="644"/>
                  </a:lnTo>
                  <a:lnTo>
                    <a:pt x="1219" y="644"/>
                  </a:lnTo>
                  <a:close/>
                  <a:moveTo>
                    <a:pt x="687" y="2343"/>
                  </a:moveTo>
                  <a:lnTo>
                    <a:pt x="822" y="1893"/>
                  </a:lnTo>
                  <a:lnTo>
                    <a:pt x="1596" y="1893"/>
                  </a:lnTo>
                  <a:lnTo>
                    <a:pt x="1732" y="2343"/>
                  </a:lnTo>
                  <a:lnTo>
                    <a:pt x="2418" y="2343"/>
                  </a:lnTo>
                  <a:lnTo>
                    <a:pt x="1644" y="0"/>
                  </a:lnTo>
                  <a:lnTo>
                    <a:pt x="775" y="0"/>
                  </a:lnTo>
                  <a:lnTo>
                    <a:pt x="0" y="2343"/>
                  </a:lnTo>
                  <a:lnTo>
                    <a:pt x="687" y="23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299201" y="2471738"/>
              <a:ext cx="569913" cy="846138"/>
            </a:xfrm>
            <a:custGeom>
              <a:avLst/>
              <a:gdLst/>
              <a:ahLst/>
              <a:cxnLst/>
              <a:rect l="l" t="t" r="r" b="b"/>
              <a:pathLst>
                <a:path w="1583" h="2343" extrusionOk="0">
                  <a:moveTo>
                    <a:pt x="1583" y="1830"/>
                  </a:moveTo>
                  <a:lnTo>
                    <a:pt x="635" y="183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583" y="2343"/>
                  </a:lnTo>
                  <a:lnTo>
                    <a:pt x="1583" y="18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935788" y="2471738"/>
              <a:ext cx="569913" cy="846138"/>
            </a:xfrm>
            <a:custGeom>
              <a:avLst/>
              <a:gdLst/>
              <a:ahLst/>
              <a:cxnLst/>
              <a:rect l="l" t="t" r="r" b="b"/>
              <a:pathLst>
                <a:path w="1582" h="2343" extrusionOk="0">
                  <a:moveTo>
                    <a:pt x="1582" y="1830"/>
                  </a:moveTo>
                  <a:lnTo>
                    <a:pt x="635" y="1830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582" y="2343"/>
                  </a:lnTo>
                  <a:lnTo>
                    <a:pt x="1582" y="18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7570788" y="2471738"/>
              <a:ext cx="230188" cy="84613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7861301" y="2460626"/>
              <a:ext cx="706438" cy="866775"/>
            </a:xfrm>
            <a:custGeom>
              <a:avLst/>
              <a:gdLst/>
              <a:ahLst/>
              <a:cxnLst/>
              <a:rect l="l" t="t" r="r" b="b"/>
              <a:pathLst>
                <a:path w="1964" h="2403" extrusionOk="0">
                  <a:moveTo>
                    <a:pt x="1791" y="1232"/>
                  </a:moveTo>
                  <a:cubicBezTo>
                    <a:pt x="1732" y="1172"/>
                    <a:pt x="1656" y="1119"/>
                    <a:pt x="1563" y="1074"/>
                  </a:cubicBezTo>
                  <a:cubicBezTo>
                    <a:pt x="1470" y="1029"/>
                    <a:pt x="1359" y="993"/>
                    <a:pt x="1230" y="966"/>
                  </a:cubicBezTo>
                  <a:lnTo>
                    <a:pt x="1038" y="925"/>
                  </a:lnTo>
                  <a:cubicBezTo>
                    <a:pt x="965" y="909"/>
                    <a:pt x="905" y="891"/>
                    <a:pt x="858" y="871"/>
                  </a:cubicBezTo>
                  <a:cubicBezTo>
                    <a:pt x="811" y="850"/>
                    <a:pt x="777" y="826"/>
                    <a:pt x="756" y="798"/>
                  </a:cubicBezTo>
                  <a:cubicBezTo>
                    <a:pt x="734" y="771"/>
                    <a:pt x="724" y="738"/>
                    <a:pt x="724" y="702"/>
                  </a:cubicBezTo>
                  <a:cubicBezTo>
                    <a:pt x="724" y="667"/>
                    <a:pt x="734" y="636"/>
                    <a:pt x="754" y="609"/>
                  </a:cubicBezTo>
                  <a:cubicBezTo>
                    <a:pt x="773" y="582"/>
                    <a:pt x="804" y="560"/>
                    <a:pt x="846" y="545"/>
                  </a:cubicBezTo>
                  <a:cubicBezTo>
                    <a:pt x="888" y="530"/>
                    <a:pt x="942" y="522"/>
                    <a:pt x="1007" y="522"/>
                  </a:cubicBezTo>
                  <a:cubicBezTo>
                    <a:pt x="1110" y="522"/>
                    <a:pt x="1187" y="544"/>
                    <a:pt x="1237" y="586"/>
                  </a:cubicBezTo>
                  <a:cubicBezTo>
                    <a:pt x="1288" y="628"/>
                    <a:pt x="1316" y="688"/>
                    <a:pt x="1322" y="764"/>
                  </a:cubicBezTo>
                  <a:lnTo>
                    <a:pt x="1932" y="764"/>
                  </a:lnTo>
                  <a:cubicBezTo>
                    <a:pt x="1931" y="611"/>
                    <a:pt x="1893" y="477"/>
                    <a:pt x="1818" y="363"/>
                  </a:cubicBezTo>
                  <a:cubicBezTo>
                    <a:pt x="1743" y="248"/>
                    <a:pt x="1637" y="159"/>
                    <a:pt x="1499" y="95"/>
                  </a:cubicBezTo>
                  <a:cubicBezTo>
                    <a:pt x="1363" y="33"/>
                    <a:pt x="1202" y="1"/>
                    <a:pt x="1016" y="0"/>
                  </a:cubicBezTo>
                  <a:lnTo>
                    <a:pt x="1007" y="0"/>
                  </a:lnTo>
                  <a:lnTo>
                    <a:pt x="998" y="0"/>
                  </a:lnTo>
                  <a:cubicBezTo>
                    <a:pt x="816" y="1"/>
                    <a:pt x="655" y="32"/>
                    <a:pt x="515" y="94"/>
                  </a:cubicBezTo>
                  <a:cubicBezTo>
                    <a:pt x="373" y="156"/>
                    <a:pt x="262" y="243"/>
                    <a:pt x="181" y="355"/>
                  </a:cubicBezTo>
                  <a:cubicBezTo>
                    <a:pt x="100" y="466"/>
                    <a:pt x="60" y="597"/>
                    <a:pt x="60" y="746"/>
                  </a:cubicBezTo>
                  <a:cubicBezTo>
                    <a:pt x="60" y="929"/>
                    <a:pt x="119" y="1074"/>
                    <a:pt x="238" y="1181"/>
                  </a:cubicBezTo>
                  <a:cubicBezTo>
                    <a:pt x="357" y="1287"/>
                    <a:pt x="520" y="1362"/>
                    <a:pt x="727" y="1406"/>
                  </a:cubicBezTo>
                  <a:lnTo>
                    <a:pt x="963" y="1457"/>
                  </a:lnTo>
                  <a:cubicBezTo>
                    <a:pt x="1050" y="1474"/>
                    <a:pt x="1119" y="1494"/>
                    <a:pt x="1171" y="1516"/>
                  </a:cubicBezTo>
                  <a:cubicBezTo>
                    <a:pt x="1222" y="1538"/>
                    <a:pt x="1259" y="1563"/>
                    <a:pt x="1282" y="1589"/>
                  </a:cubicBezTo>
                  <a:cubicBezTo>
                    <a:pt x="1304" y="1616"/>
                    <a:pt x="1315" y="1647"/>
                    <a:pt x="1315" y="1683"/>
                  </a:cubicBezTo>
                  <a:cubicBezTo>
                    <a:pt x="1315" y="1722"/>
                    <a:pt x="1304" y="1756"/>
                    <a:pt x="1280" y="1786"/>
                  </a:cubicBezTo>
                  <a:cubicBezTo>
                    <a:pt x="1256" y="1816"/>
                    <a:pt x="1221" y="1839"/>
                    <a:pt x="1175" y="1856"/>
                  </a:cubicBezTo>
                  <a:cubicBezTo>
                    <a:pt x="1129" y="1873"/>
                    <a:pt x="1072" y="1881"/>
                    <a:pt x="1004" y="1881"/>
                  </a:cubicBezTo>
                  <a:cubicBezTo>
                    <a:pt x="922" y="1881"/>
                    <a:pt x="852" y="1869"/>
                    <a:pt x="794" y="1844"/>
                  </a:cubicBezTo>
                  <a:cubicBezTo>
                    <a:pt x="735" y="1818"/>
                    <a:pt x="690" y="1781"/>
                    <a:pt x="658" y="1732"/>
                  </a:cubicBezTo>
                  <a:cubicBezTo>
                    <a:pt x="626" y="1683"/>
                    <a:pt x="608" y="1622"/>
                    <a:pt x="604" y="1551"/>
                  </a:cubicBezTo>
                  <a:lnTo>
                    <a:pt x="0" y="1551"/>
                  </a:lnTo>
                  <a:cubicBezTo>
                    <a:pt x="1" y="1747"/>
                    <a:pt x="43" y="1908"/>
                    <a:pt x="127" y="2034"/>
                  </a:cubicBezTo>
                  <a:cubicBezTo>
                    <a:pt x="211" y="2160"/>
                    <a:pt x="329" y="2253"/>
                    <a:pt x="481" y="2313"/>
                  </a:cubicBezTo>
                  <a:cubicBezTo>
                    <a:pt x="632" y="2373"/>
                    <a:pt x="810" y="2403"/>
                    <a:pt x="1013" y="2403"/>
                  </a:cubicBezTo>
                  <a:cubicBezTo>
                    <a:pt x="1212" y="2403"/>
                    <a:pt x="1382" y="2376"/>
                    <a:pt x="1523" y="2320"/>
                  </a:cubicBezTo>
                  <a:cubicBezTo>
                    <a:pt x="1665" y="2265"/>
                    <a:pt x="1774" y="2183"/>
                    <a:pt x="1849" y="2075"/>
                  </a:cubicBezTo>
                  <a:cubicBezTo>
                    <a:pt x="1926" y="1968"/>
                    <a:pt x="1964" y="1837"/>
                    <a:pt x="1964" y="1683"/>
                  </a:cubicBezTo>
                  <a:cubicBezTo>
                    <a:pt x="1964" y="1594"/>
                    <a:pt x="1950" y="1512"/>
                    <a:pt x="1922" y="1436"/>
                  </a:cubicBezTo>
                  <a:cubicBezTo>
                    <a:pt x="1894" y="1361"/>
                    <a:pt x="1851" y="1293"/>
                    <a:pt x="1791" y="1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8628063" y="2471738"/>
              <a:ext cx="609600" cy="846138"/>
            </a:xfrm>
            <a:custGeom>
              <a:avLst/>
              <a:gdLst/>
              <a:ahLst/>
              <a:cxnLst/>
              <a:rect l="l" t="t" r="r" b="b"/>
              <a:pathLst>
                <a:path w="1690" h="2343" extrusionOk="0">
                  <a:moveTo>
                    <a:pt x="0" y="2343"/>
                  </a:moveTo>
                  <a:lnTo>
                    <a:pt x="1684" y="2343"/>
                  </a:lnTo>
                  <a:lnTo>
                    <a:pt x="1684" y="1830"/>
                  </a:lnTo>
                  <a:lnTo>
                    <a:pt x="636" y="1830"/>
                  </a:lnTo>
                  <a:lnTo>
                    <a:pt x="636" y="1409"/>
                  </a:lnTo>
                  <a:lnTo>
                    <a:pt x="1602" y="1409"/>
                  </a:lnTo>
                  <a:lnTo>
                    <a:pt x="1602" y="909"/>
                  </a:lnTo>
                  <a:lnTo>
                    <a:pt x="636" y="909"/>
                  </a:lnTo>
                  <a:lnTo>
                    <a:pt x="636" y="512"/>
                  </a:lnTo>
                  <a:lnTo>
                    <a:pt x="1690" y="512"/>
                  </a:lnTo>
                  <a:lnTo>
                    <a:pt x="1690" y="0"/>
                  </a:lnTo>
                  <a:lnTo>
                    <a:pt x="0" y="0"/>
                  </a:lnTo>
                  <a:lnTo>
                    <a:pt x="0" y="23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9301163" y="2471738"/>
              <a:ext cx="711200" cy="846138"/>
            </a:xfrm>
            <a:custGeom>
              <a:avLst/>
              <a:gdLst/>
              <a:ahLst/>
              <a:cxnLst/>
              <a:rect l="l" t="t" r="r" b="b"/>
              <a:pathLst>
                <a:path w="1975" h="2343" extrusionOk="0">
                  <a:moveTo>
                    <a:pt x="0" y="0"/>
                  </a:moveTo>
                  <a:lnTo>
                    <a:pt x="0" y="512"/>
                  </a:lnTo>
                  <a:lnTo>
                    <a:pt x="705" y="512"/>
                  </a:lnTo>
                  <a:lnTo>
                    <a:pt x="705" y="2343"/>
                  </a:lnTo>
                  <a:lnTo>
                    <a:pt x="1331" y="2343"/>
                  </a:lnTo>
                  <a:lnTo>
                    <a:pt x="1331" y="512"/>
                  </a:lnTo>
                  <a:lnTo>
                    <a:pt x="1975" y="512"/>
                  </a:lnTo>
                  <a:lnTo>
                    <a:pt x="1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181226" y="3541713"/>
              <a:ext cx="744538" cy="844550"/>
            </a:xfrm>
            <a:custGeom>
              <a:avLst/>
              <a:gdLst/>
              <a:ahLst/>
              <a:cxnLst/>
              <a:rect l="l" t="t" r="r" b="b"/>
              <a:pathLst>
                <a:path w="2068" h="2344" extrusionOk="0">
                  <a:moveTo>
                    <a:pt x="1364" y="1555"/>
                  </a:moveTo>
                  <a:cubicBezTo>
                    <a:pt x="1321" y="1647"/>
                    <a:pt x="1258" y="1711"/>
                    <a:pt x="1177" y="1748"/>
                  </a:cubicBezTo>
                  <a:cubicBezTo>
                    <a:pt x="1094" y="1784"/>
                    <a:pt x="995" y="1803"/>
                    <a:pt x="878" y="1803"/>
                  </a:cubicBezTo>
                  <a:lnTo>
                    <a:pt x="636" y="1803"/>
                  </a:lnTo>
                  <a:lnTo>
                    <a:pt x="636" y="541"/>
                  </a:lnTo>
                  <a:lnTo>
                    <a:pt x="859" y="541"/>
                  </a:lnTo>
                  <a:cubicBezTo>
                    <a:pt x="982" y="541"/>
                    <a:pt x="1086" y="560"/>
                    <a:pt x="1171" y="597"/>
                  </a:cubicBezTo>
                  <a:cubicBezTo>
                    <a:pt x="1256" y="634"/>
                    <a:pt x="1320" y="699"/>
                    <a:pt x="1364" y="790"/>
                  </a:cubicBezTo>
                  <a:cubicBezTo>
                    <a:pt x="1407" y="882"/>
                    <a:pt x="1429" y="1010"/>
                    <a:pt x="1429" y="1173"/>
                  </a:cubicBezTo>
                  <a:cubicBezTo>
                    <a:pt x="1429" y="1336"/>
                    <a:pt x="1407" y="1463"/>
                    <a:pt x="1364" y="1555"/>
                  </a:cubicBezTo>
                  <a:close/>
                  <a:moveTo>
                    <a:pt x="1519" y="141"/>
                  </a:moveTo>
                  <a:cubicBezTo>
                    <a:pt x="1343" y="47"/>
                    <a:pt x="1135" y="0"/>
                    <a:pt x="894" y="0"/>
                  </a:cubicBezTo>
                  <a:lnTo>
                    <a:pt x="636" y="0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261" y="2344"/>
                  </a:lnTo>
                  <a:lnTo>
                    <a:pt x="636" y="2344"/>
                  </a:lnTo>
                  <a:lnTo>
                    <a:pt x="903" y="2344"/>
                  </a:lnTo>
                  <a:cubicBezTo>
                    <a:pt x="1141" y="2344"/>
                    <a:pt x="1348" y="2297"/>
                    <a:pt x="1522" y="2204"/>
                  </a:cubicBezTo>
                  <a:cubicBezTo>
                    <a:pt x="1696" y="2110"/>
                    <a:pt x="1830" y="1976"/>
                    <a:pt x="1926" y="1801"/>
                  </a:cubicBezTo>
                  <a:cubicBezTo>
                    <a:pt x="2020" y="1626"/>
                    <a:pt x="2068" y="1417"/>
                    <a:pt x="2068" y="1173"/>
                  </a:cubicBezTo>
                  <a:cubicBezTo>
                    <a:pt x="2068" y="929"/>
                    <a:pt x="2020" y="719"/>
                    <a:pt x="1925" y="544"/>
                  </a:cubicBezTo>
                  <a:cubicBezTo>
                    <a:pt x="1829" y="369"/>
                    <a:pt x="1694" y="235"/>
                    <a:pt x="1519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003551" y="3541713"/>
              <a:ext cx="228600" cy="8445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286126" y="3541713"/>
              <a:ext cx="869950" cy="844550"/>
            </a:xfrm>
            <a:custGeom>
              <a:avLst/>
              <a:gdLst/>
              <a:ahLst/>
              <a:cxnLst/>
              <a:rect l="l" t="t" r="r" b="b"/>
              <a:pathLst>
                <a:path w="2417" h="2344" extrusionOk="0">
                  <a:moveTo>
                    <a:pt x="965" y="1419"/>
                  </a:moveTo>
                  <a:lnTo>
                    <a:pt x="1199" y="645"/>
                  </a:lnTo>
                  <a:lnTo>
                    <a:pt x="1218" y="645"/>
                  </a:lnTo>
                  <a:lnTo>
                    <a:pt x="1452" y="1419"/>
                  </a:lnTo>
                  <a:lnTo>
                    <a:pt x="965" y="1419"/>
                  </a:lnTo>
                  <a:close/>
                  <a:moveTo>
                    <a:pt x="774" y="0"/>
                  </a:moveTo>
                  <a:lnTo>
                    <a:pt x="0" y="2344"/>
                  </a:lnTo>
                  <a:lnTo>
                    <a:pt x="686" y="2344"/>
                  </a:lnTo>
                  <a:lnTo>
                    <a:pt x="822" y="1894"/>
                  </a:lnTo>
                  <a:lnTo>
                    <a:pt x="1595" y="1894"/>
                  </a:lnTo>
                  <a:lnTo>
                    <a:pt x="1731" y="2344"/>
                  </a:lnTo>
                  <a:lnTo>
                    <a:pt x="2417" y="2344"/>
                  </a:lnTo>
                  <a:lnTo>
                    <a:pt x="1643" y="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4210051" y="3541713"/>
              <a:ext cx="569913" cy="844550"/>
            </a:xfrm>
            <a:custGeom>
              <a:avLst/>
              <a:gdLst/>
              <a:ahLst/>
              <a:cxnLst/>
              <a:rect l="l" t="t" r="r" b="b"/>
              <a:pathLst>
                <a:path w="1583" h="2344" extrusionOk="0">
                  <a:moveTo>
                    <a:pt x="636" y="0"/>
                  </a:moveTo>
                  <a:lnTo>
                    <a:pt x="0" y="0"/>
                  </a:lnTo>
                  <a:lnTo>
                    <a:pt x="0" y="2344"/>
                  </a:lnTo>
                  <a:lnTo>
                    <a:pt x="1583" y="2344"/>
                  </a:lnTo>
                  <a:lnTo>
                    <a:pt x="1583" y="1831"/>
                  </a:lnTo>
                  <a:lnTo>
                    <a:pt x="636" y="183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4810126" y="3529013"/>
              <a:ext cx="820738" cy="868363"/>
            </a:xfrm>
            <a:custGeom>
              <a:avLst/>
              <a:gdLst/>
              <a:ahLst/>
              <a:cxnLst/>
              <a:rect l="l" t="t" r="r" b="b"/>
              <a:pathLst>
                <a:path w="2279" h="2406" extrusionOk="0">
                  <a:moveTo>
                    <a:pt x="1569" y="1558"/>
                  </a:moveTo>
                  <a:cubicBezTo>
                    <a:pt x="1532" y="1655"/>
                    <a:pt x="1478" y="1728"/>
                    <a:pt x="1406" y="1778"/>
                  </a:cubicBezTo>
                  <a:cubicBezTo>
                    <a:pt x="1334" y="1828"/>
                    <a:pt x="1246" y="1853"/>
                    <a:pt x="1139" y="1853"/>
                  </a:cubicBezTo>
                  <a:cubicBezTo>
                    <a:pt x="1034" y="1853"/>
                    <a:pt x="946" y="1828"/>
                    <a:pt x="874" y="1778"/>
                  </a:cubicBezTo>
                  <a:cubicBezTo>
                    <a:pt x="802" y="1728"/>
                    <a:pt x="748" y="1655"/>
                    <a:pt x="711" y="1558"/>
                  </a:cubicBezTo>
                  <a:cubicBezTo>
                    <a:pt x="673" y="1462"/>
                    <a:pt x="654" y="1344"/>
                    <a:pt x="654" y="1204"/>
                  </a:cubicBezTo>
                  <a:cubicBezTo>
                    <a:pt x="654" y="1064"/>
                    <a:pt x="673" y="945"/>
                    <a:pt x="711" y="848"/>
                  </a:cubicBezTo>
                  <a:cubicBezTo>
                    <a:pt x="748" y="751"/>
                    <a:pt x="802" y="678"/>
                    <a:pt x="874" y="628"/>
                  </a:cubicBezTo>
                  <a:cubicBezTo>
                    <a:pt x="946" y="578"/>
                    <a:pt x="1034" y="553"/>
                    <a:pt x="1139" y="553"/>
                  </a:cubicBezTo>
                  <a:cubicBezTo>
                    <a:pt x="1246" y="553"/>
                    <a:pt x="1334" y="578"/>
                    <a:pt x="1406" y="628"/>
                  </a:cubicBezTo>
                  <a:cubicBezTo>
                    <a:pt x="1478" y="678"/>
                    <a:pt x="1532" y="751"/>
                    <a:pt x="1569" y="848"/>
                  </a:cubicBezTo>
                  <a:cubicBezTo>
                    <a:pt x="1606" y="945"/>
                    <a:pt x="1624" y="1064"/>
                    <a:pt x="1624" y="1204"/>
                  </a:cubicBezTo>
                  <a:cubicBezTo>
                    <a:pt x="1624" y="1344"/>
                    <a:pt x="1606" y="1462"/>
                    <a:pt x="1569" y="1558"/>
                  </a:cubicBezTo>
                  <a:close/>
                  <a:moveTo>
                    <a:pt x="1717" y="137"/>
                  </a:moveTo>
                  <a:cubicBezTo>
                    <a:pt x="1545" y="46"/>
                    <a:pt x="1352" y="0"/>
                    <a:pt x="1139" y="0"/>
                  </a:cubicBezTo>
                  <a:cubicBezTo>
                    <a:pt x="926" y="0"/>
                    <a:pt x="733" y="46"/>
                    <a:pt x="561" y="137"/>
                  </a:cubicBezTo>
                  <a:cubicBezTo>
                    <a:pt x="388" y="229"/>
                    <a:pt x="252" y="365"/>
                    <a:pt x="151" y="544"/>
                  </a:cubicBezTo>
                  <a:cubicBezTo>
                    <a:pt x="50" y="723"/>
                    <a:pt x="0" y="943"/>
                    <a:pt x="0" y="1204"/>
                  </a:cubicBezTo>
                  <a:cubicBezTo>
                    <a:pt x="0" y="1463"/>
                    <a:pt x="50" y="1682"/>
                    <a:pt x="151" y="1861"/>
                  </a:cubicBezTo>
                  <a:cubicBezTo>
                    <a:pt x="252" y="2040"/>
                    <a:pt x="388" y="2176"/>
                    <a:pt x="561" y="2268"/>
                  </a:cubicBezTo>
                  <a:cubicBezTo>
                    <a:pt x="731" y="2359"/>
                    <a:pt x="920" y="2405"/>
                    <a:pt x="1129" y="2406"/>
                  </a:cubicBezTo>
                  <a:lnTo>
                    <a:pt x="1139" y="2406"/>
                  </a:lnTo>
                  <a:lnTo>
                    <a:pt x="1149" y="2406"/>
                  </a:lnTo>
                  <a:cubicBezTo>
                    <a:pt x="1358" y="2405"/>
                    <a:pt x="1548" y="2359"/>
                    <a:pt x="1717" y="2269"/>
                  </a:cubicBezTo>
                  <a:cubicBezTo>
                    <a:pt x="1889" y="2177"/>
                    <a:pt x="2025" y="2042"/>
                    <a:pt x="2127" y="1863"/>
                  </a:cubicBezTo>
                  <a:cubicBezTo>
                    <a:pt x="2228" y="1684"/>
                    <a:pt x="2279" y="1465"/>
                    <a:pt x="2279" y="1204"/>
                  </a:cubicBezTo>
                  <a:cubicBezTo>
                    <a:pt x="2279" y="943"/>
                    <a:pt x="2228" y="723"/>
                    <a:pt x="2127" y="544"/>
                  </a:cubicBezTo>
                  <a:cubicBezTo>
                    <a:pt x="2025" y="365"/>
                    <a:pt x="1889" y="229"/>
                    <a:pt x="1717" y="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705476" y="3529013"/>
              <a:ext cx="793750" cy="868363"/>
            </a:xfrm>
            <a:custGeom>
              <a:avLst/>
              <a:gdLst/>
              <a:ahLst/>
              <a:cxnLst/>
              <a:rect l="l" t="t" r="r" b="b"/>
              <a:pathLst>
                <a:path w="2204" h="2406" extrusionOk="0">
                  <a:moveTo>
                    <a:pt x="1165" y="1519"/>
                  </a:moveTo>
                  <a:lnTo>
                    <a:pt x="1589" y="1519"/>
                  </a:lnTo>
                  <a:cubicBezTo>
                    <a:pt x="1587" y="1584"/>
                    <a:pt x="1572" y="1641"/>
                    <a:pt x="1542" y="1690"/>
                  </a:cubicBezTo>
                  <a:cubicBezTo>
                    <a:pt x="1510" y="1742"/>
                    <a:pt x="1462" y="1782"/>
                    <a:pt x="1397" y="1810"/>
                  </a:cubicBezTo>
                  <a:cubicBezTo>
                    <a:pt x="1332" y="1838"/>
                    <a:pt x="1252" y="1853"/>
                    <a:pt x="1155" y="1853"/>
                  </a:cubicBezTo>
                  <a:cubicBezTo>
                    <a:pt x="1045" y="1853"/>
                    <a:pt x="953" y="1827"/>
                    <a:pt x="880" y="1775"/>
                  </a:cubicBezTo>
                  <a:cubicBezTo>
                    <a:pt x="805" y="1723"/>
                    <a:pt x="750" y="1648"/>
                    <a:pt x="712" y="1551"/>
                  </a:cubicBezTo>
                  <a:cubicBezTo>
                    <a:pt x="674" y="1453"/>
                    <a:pt x="655" y="1336"/>
                    <a:pt x="655" y="1198"/>
                  </a:cubicBezTo>
                  <a:cubicBezTo>
                    <a:pt x="655" y="1063"/>
                    <a:pt x="675" y="947"/>
                    <a:pt x="714" y="851"/>
                  </a:cubicBezTo>
                  <a:cubicBezTo>
                    <a:pt x="753" y="754"/>
                    <a:pt x="811" y="681"/>
                    <a:pt x="887" y="630"/>
                  </a:cubicBezTo>
                  <a:cubicBezTo>
                    <a:pt x="962" y="579"/>
                    <a:pt x="1053" y="553"/>
                    <a:pt x="1159" y="553"/>
                  </a:cubicBezTo>
                  <a:cubicBezTo>
                    <a:pt x="1209" y="553"/>
                    <a:pt x="1255" y="559"/>
                    <a:pt x="1297" y="570"/>
                  </a:cubicBezTo>
                  <a:cubicBezTo>
                    <a:pt x="1338" y="581"/>
                    <a:pt x="1374" y="597"/>
                    <a:pt x="1407" y="619"/>
                  </a:cubicBezTo>
                  <a:cubicBezTo>
                    <a:pt x="1438" y="640"/>
                    <a:pt x="1465" y="667"/>
                    <a:pt x="1487" y="698"/>
                  </a:cubicBezTo>
                  <a:cubicBezTo>
                    <a:pt x="1508" y="729"/>
                    <a:pt x="1524" y="765"/>
                    <a:pt x="1533" y="805"/>
                  </a:cubicBezTo>
                  <a:lnTo>
                    <a:pt x="2175" y="805"/>
                  </a:lnTo>
                  <a:cubicBezTo>
                    <a:pt x="2163" y="688"/>
                    <a:pt x="2128" y="580"/>
                    <a:pt x="2072" y="482"/>
                  </a:cubicBezTo>
                  <a:cubicBezTo>
                    <a:pt x="2016" y="384"/>
                    <a:pt x="1942" y="298"/>
                    <a:pt x="1849" y="226"/>
                  </a:cubicBezTo>
                  <a:cubicBezTo>
                    <a:pt x="1757" y="154"/>
                    <a:pt x="1651" y="98"/>
                    <a:pt x="1532" y="59"/>
                  </a:cubicBezTo>
                  <a:cubicBezTo>
                    <a:pt x="1413" y="19"/>
                    <a:pt x="1285" y="0"/>
                    <a:pt x="1146" y="0"/>
                  </a:cubicBezTo>
                  <a:cubicBezTo>
                    <a:pt x="935" y="0"/>
                    <a:pt x="743" y="47"/>
                    <a:pt x="570" y="140"/>
                  </a:cubicBezTo>
                  <a:cubicBezTo>
                    <a:pt x="397" y="234"/>
                    <a:pt x="259" y="371"/>
                    <a:pt x="155" y="551"/>
                  </a:cubicBezTo>
                  <a:cubicBezTo>
                    <a:pt x="52" y="731"/>
                    <a:pt x="0" y="950"/>
                    <a:pt x="0" y="1208"/>
                  </a:cubicBezTo>
                  <a:cubicBezTo>
                    <a:pt x="0" y="1454"/>
                    <a:pt x="49" y="1667"/>
                    <a:pt x="145" y="1846"/>
                  </a:cubicBezTo>
                  <a:cubicBezTo>
                    <a:pt x="242" y="2026"/>
                    <a:pt x="376" y="2164"/>
                    <a:pt x="549" y="2261"/>
                  </a:cubicBezTo>
                  <a:cubicBezTo>
                    <a:pt x="719" y="2356"/>
                    <a:pt x="915" y="2405"/>
                    <a:pt x="1139" y="2406"/>
                  </a:cubicBezTo>
                  <a:lnTo>
                    <a:pt x="1149" y="2406"/>
                  </a:lnTo>
                  <a:lnTo>
                    <a:pt x="1159" y="2406"/>
                  </a:lnTo>
                  <a:cubicBezTo>
                    <a:pt x="1360" y="2405"/>
                    <a:pt x="1538" y="2365"/>
                    <a:pt x="1694" y="2286"/>
                  </a:cubicBezTo>
                  <a:cubicBezTo>
                    <a:pt x="1853" y="2206"/>
                    <a:pt x="1978" y="2090"/>
                    <a:pt x="2068" y="1938"/>
                  </a:cubicBezTo>
                  <a:cubicBezTo>
                    <a:pt x="2159" y="1787"/>
                    <a:pt x="2204" y="1604"/>
                    <a:pt x="2204" y="1390"/>
                  </a:cubicBezTo>
                  <a:lnTo>
                    <a:pt x="2204" y="1066"/>
                  </a:lnTo>
                  <a:lnTo>
                    <a:pt x="1165" y="1066"/>
                  </a:lnTo>
                  <a:lnTo>
                    <a:pt x="1165" y="15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578601" y="3541713"/>
              <a:ext cx="228600" cy="8445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6865938" y="3541713"/>
              <a:ext cx="733425" cy="844550"/>
            </a:xfrm>
            <a:custGeom>
              <a:avLst/>
              <a:gdLst/>
              <a:ahLst/>
              <a:cxnLst/>
              <a:rect l="l" t="t" r="r" b="b"/>
              <a:pathLst>
                <a:path w="2037" h="2344" extrusionOk="0">
                  <a:moveTo>
                    <a:pt x="0" y="513"/>
                  </a:moveTo>
                  <a:lnTo>
                    <a:pt x="705" y="513"/>
                  </a:lnTo>
                  <a:lnTo>
                    <a:pt x="705" y="2344"/>
                  </a:lnTo>
                  <a:lnTo>
                    <a:pt x="1332" y="2344"/>
                  </a:lnTo>
                  <a:lnTo>
                    <a:pt x="1332" y="513"/>
                  </a:lnTo>
                  <a:lnTo>
                    <a:pt x="2037" y="513"/>
                  </a:lnTo>
                  <a:lnTo>
                    <a:pt x="2037" y="0"/>
                  </a:lnTo>
                  <a:lnTo>
                    <a:pt x="0" y="0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132" name="Google Shape;132;p5"/>
          <p:cNvCxnSpPr/>
          <p:nvPr/>
        </p:nvCxnSpPr>
        <p:spPr>
          <a:xfrm>
            <a:off x="-1" y="5992906"/>
            <a:ext cx="121932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" name="Google Shape;133;p5"/>
          <p:cNvCxnSpPr/>
          <p:nvPr/>
        </p:nvCxnSpPr>
        <p:spPr>
          <a:xfrm>
            <a:off x="10251142" y="5995988"/>
            <a:ext cx="0" cy="86201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50695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valko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853631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9669" y="2372883"/>
            <a:ext cx="10752929" cy="480484"/>
          </a:xfrm>
        </p:spPr>
        <p:txBody>
          <a:bodyPr/>
          <a:lstStyle>
            <a:lvl1pPr marL="0" indent="0" algn="l">
              <a:buNone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9669" y="3909054"/>
            <a:ext cx="10752929" cy="480484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Picture 6" descr="Sitr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150" y="6309321"/>
            <a:ext cx="1204501" cy="479919"/>
          </a:xfrm>
          <a:prstGeom prst="rect">
            <a:avLst/>
          </a:prstGeom>
        </p:spPr>
      </p:pic>
      <p:pic>
        <p:nvPicPr>
          <p:cNvPr id="3" name="Picture 2" descr="SITRA_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08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must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403" y="2948947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668" y="2468199"/>
            <a:ext cx="10752931" cy="48048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9668" y="4004370"/>
            <a:ext cx="10752931" cy="48048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3" name="Picture 2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003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3" y="3909054"/>
            <a:ext cx="10753195" cy="575733"/>
          </a:xfr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9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/>
            </a:lvl1pPr>
          </a:lstStyle>
          <a:p>
            <a:r>
              <a:rPr lang="fi-FI"/>
              <a:t>Väliotsikko + VP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4EB-9373-B24F-A3F8-8860C5C84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B11A6E-42AA-4090-BEF8-8EDBC7D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30794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3" y="3909054"/>
            <a:ext cx="10753195" cy="5757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311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19403" y="1700808"/>
            <a:ext cx="10849205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933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719403" y="1700808"/>
            <a:ext cx="10849205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582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n kuvan kuvalaat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10436" y="0"/>
            <a:ext cx="4464051" cy="68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35893" y="548680"/>
            <a:ext cx="6432715" cy="76808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133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051" y="548217"/>
            <a:ext cx="3456715" cy="5281049"/>
          </a:xfrm>
        </p:spPr>
        <p:txBody>
          <a:bodyPr/>
          <a:lstStyle>
            <a:lvl1pPr marL="0" indent="0" algn="l">
              <a:buNone/>
              <a:defRPr sz="3200" b="1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35893" y="1316766"/>
            <a:ext cx="6431691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8" name="Picture 7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492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 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0" y="0"/>
            <a:ext cx="4464051" cy="68580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35893" y="548680"/>
            <a:ext cx="6432715" cy="76808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133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35893" y="1316766"/>
            <a:ext cx="6431691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051" y="548217"/>
            <a:ext cx="3456715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677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6383867" y="0"/>
            <a:ext cx="5808133" cy="68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623392" y="548680"/>
            <a:ext cx="5184576" cy="12481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23392" y="1796819"/>
            <a:ext cx="5184576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960096" y="548681"/>
            <a:ext cx="4512501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573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m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6383867" y="0"/>
            <a:ext cx="5808133" cy="68580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623392" y="548680"/>
            <a:ext cx="5184576" cy="12481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23392" y="1796819"/>
            <a:ext cx="5184576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960096" y="548681"/>
            <a:ext cx="4512501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067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4" y="548681"/>
            <a:ext cx="10753193" cy="1078364"/>
          </a:xfr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968501" y="1700808"/>
            <a:ext cx="9504097" cy="768085"/>
          </a:xfr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968501" y="2566591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968501" y="3430687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967541" y="4294783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967541" y="5158879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841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19404" y="548681"/>
            <a:ext cx="10753193" cy="1078364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968501" y="1700808"/>
            <a:ext cx="9504097" cy="768085"/>
          </a:xfr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968501" y="2566591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968501" y="3430687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967541" y="4294783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967541" y="5158879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114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392" y="548681"/>
            <a:ext cx="10945216" cy="864096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6" name="Picture 5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3392" y="1508786"/>
            <a:ext cx="10945216" cy="441576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10542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+ TP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495C6-4304-4E4A-97C2-9350558AA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65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45216" cy="88634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7" name="Picture 6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23393" y="1509185"/>
            <a:ext cx="10943167" cy="460798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67209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Tekstikalvo + VP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BC4A8-05F8-5843-9AE4-11FC19955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837571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+ TP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495C6-4304-4E4A-97C2-9350558AA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306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alv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36BF5064-E572-95D7-F0A9-A0E74CF817B8}"/>
              </a:ext>
            </a:extLst>
          </p:cNvPr>
          <p:cNvSpPr/>
          <p:nvPr userDrawn="1"/>
        </p:nvSpPr>
        <p:spPr>
          <a:xfrm>
            <a:off x="3089272" y="0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tsikko 16">
            <a:extLst>
              <a:ext uri="{FF2B5EF4-FFF2-40B4-BE49-F238E27FC236}">
                <a16:creationId xmlns:a16="http://schemas.microsoft.com/office/drawing/2014/main" id="{40D3B5C3-73E5-13E1-5940-A243334FF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8058" y="2642400"/>
            <a:ext cx="5468595" cy="155934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fi-FI"/>
              <a:t>Esityksen otsikko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5F26A0C-D1F7-D7F9-16BD-ABA119418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8057" y="4212000"/>
            <a:ext cx="5468595" cy="673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239178" indent="0">
              <a:buFont typeface="Arial" panose="020B0604020202020204" pitchFamily="34" charset="0"/>
              <a:buNone/>
              <a:defRPr/>
            </a:lvl2pPr>
            <a:lvl3pPr marL="486821" indent="0">
              <a:buFont typeface="Arial" panose="020B0604020202020204" pitchFamily="34" charset="0"/>
              <a:buNone/>
              <a:defRPr/>
            </a:lvl3pPr>
            <a:lvl4pPr marL="732349" indent="0">
              <a:buFont typeface="Arial" panose="020B0604020202020204" pitchFamily="34" charset="0"/>
              <a:buNone/>
              <a:defRPr/>
            </a:lvl4pPr>
            <a:lvl5pPr marL="2438339" indent="0">
              <a:buFont typeface="Arial" panose="020B0604020202020204" pitchFamily="34" charset="0"/>
              <a:buNone/>
              <a:defRPr/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lang="en-US" err="1"/>
              <a:t>Etunimi</a:t>
            </a:r>
            <a:r>
              <a:rPr lang="en-US"/>
              <a:t> </a:t>
            </a:r>
            <a:r>
              <a:rPr lang="en-US" err="1"/>
              <a:t>Sukunimi</a:t>
            </a:r>
            <a:endParaRPr lang="en-US"/>
          </a:p>
          <a:p>
            <a:pPr lvl="0"/>
            <a:r>
              <a:rPr lang="en-US" err="1"/>
              <a:t>xx.xx.xxxx</a:t>
            </a:r>
            <a:endParaRPr lang="en-US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1899A7DC-CB51-E2C9-0ABF-32C9019A4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A7191B6-4C1C-758B-C518-6F37F9DCDD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91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422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alv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36BF5064-E572-95D7-F0A9-A0E74CF817B8}"/>
              </a:ext>
            </a:extLst>
          </p:cNvPr>
          <p:cNvSpPr/>
          <p:nvPr userDrawn="1"/>
        </p:nvSpPr>
        <p:spPr>
          <a:xfrm>
            <a:off x="3089272" y="0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6">
            <a:extLst>
              <a:ext uri="{FF2B5EF4-FFF2-40B4-BE49-F238E27FC236}">
                <a16:creationId xmlns:a16="http://schemas.microsoft.com/office/drawing/2014/main" id="{5B7D6486-FDD2-6F85-0E13-C8108AE88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8058" y="2642400"/>
            <a:ext cx="5468595" cy="155934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fi-FI"/>
              <a:t>Esityksen otsikko</a:t>
            </a:r>
            <a:endParaRPr lang="en-GB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1899A7DC-CB51-E2C9-0ABF-32C9019A4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2" name="Kuvan paikkamerkki 2">
            <a:extLst>
              <a:ext uri="{FF2B5EF4-FFF2-40B4-BE49-F238E27FC236}">
                <a16:creationId xmlns:a16="http://schemas.microsoft.com/office/drawing/2014/main" id="{9AFFC4E3-8A8B-78E4-69F0-58986EA90D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91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0295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Otsikkokalv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36BF5064-E572-95D7-F0A9-A0E74CF817B8}"/>
              </a:ext>
            </a:extLst>
          </p:cNvPr>
          <p:cNvSpPr/>
          <p:nvPr userDrawn="1"/>
        </p:nvSpPr>
        <p:spPr>
          <a:xfrm>
            <a:off x="0" y="0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5">
            <a:extLst>
              <a:ext uri="{FF2B5EF4-FFF2-40B4-BE49-F238E27FC236}">
                <a16:creationId xmlns:a16="http://schemas.microsoft.com/office/drawing/2014/main" id="{90FAB5FA-9E9E-A13F-C969-AB838BF73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515416"/>
            <a:ext cx="5040312" cy="1690688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D2F93D-F567-0AE6-D940-D32EAF9ABD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4212000"/>
            <a:ext cx="5040312" cy="673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239178" indent="0">
              <a:buFont typeface="Arial" panose="020B0604020202020204" pitchFamily="34" charset="0"/>
              <a:buNone/>
              <a:defRPr/>
            </a:lvl2pPr>
            <a:lvl3pPr marL="486821" indent="0">
              <a:buFont typeface="Arial" panose="020B0604020202020204" pitchFamily="34" charset="0"/>
              <a:buNone/>
              <a:defRPr/>
            </a:lvl3pPr>
            <a:lvl4pPr marL="732349" indent="0">
              <a:buFont typeface="Arial" panose="020B0604020202020204" pitchFamily="34" charset="0"/>
              <a:buNone/>
              <a:defRPr/>
            </a:lvl4pPr>
            <a:lvl5pPr marL="2438339" indent="0">
              <a:buFont typeface="Arial" panose="020B0604020202020204" pitchFamily="34" charset="0"/>
              <a:buNone/>
              <a:defRPr/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lang="en-US" err="1"/>
              <a:t>Etunimi</a:t>
            </a:r>
            <a:r>
              <a:rPr lang="en-US"/>
              <a:t> </a:t>
            </a:r>
            <a:r>
              <a:rPr lang="en-US" err="1"/>
              <a:t>Sukunimi</a:t>
            </a:r>
            <a:endParaRPr lang="en-US"/>
          </a:p>
          <a:p>
            <a:pPr lvl="0"/>
            <a:r>
              <a:rPr lang="en-US" err="1"/>
              <a:t>xx.xx.xxxx</a:t>
            </a:r>
            <a:endParaRPr lang="en-US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2111F7A-D821-AE0E-67C8-3C8148B7FC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3649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alvo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36BF5064-E572-95D7-F0A9-A0E74CF817B8}"/>
              </a:ext>
            </a:extLst>
          </p:cNvPr>
          <p:cNvSpPr/>
          <p:nvPr userDrawn="1"/>
        </p:nvSpPr>
        <p:spPr>
          <a:xfrm>
            <a:off x="0" y="0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5">
            <a:extLst>
              <a:ext uri="{FF2B5EF4-FFF2-40B4-BE49-F238E27FC236}">
                <a16:creationId xmlns:a16="http://schemas.microsoft.com/office/drawing/2014/main" id="{76C22B9E-DFDF-5A2A-5402-EA40E9814C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583656"/>
            <a:ext cx="5105595" cy="1690688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  <a:endParaRPr lang="en-GB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374E794-8C33-0FE2-D9A8-B1742EBC0B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951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l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20AF7C8-34FD-CFBA-AACA-87987E898E65}"/>
              </a:ext>
            </a:extLst>
          </p:cNvPr>
          <p:cNvSpPr/>
          <p:nvPr userDrawn="1"/>
        </p:nvSpPr>
        <p:spPr>
          <a:xfrm>
            <a:off x="3089272" y="0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3608" y="847896"/>
            <a:ext cx="5396416" cy="1130356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66B00CE3-CA43-349C-81BF-C5947E0C017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91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383608" y="1988543"/>
            <a:ext cx="5396416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860406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l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7B04331F-5E8C-F6BD-27FA-C2B9288386DC}"/>
              </a:ext>
            </a:extLst>
          </p:cNvPr>
          <p:cNvSpPr/>
          <p:nvPr userDrawn="1"/>
        </p:nvSpPr>
        <p:spPr>
          <a:xfrm>
            <a:off x="1" y="0"/>
            <a:ext cx="2935677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3608" y="847896"/>
            <a:ext cx="5396416" cy="1130356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2" name="Kuvan paikkamerkki 2">
            <a:extLst>
              <a:ext uri="{FF2B5EF4-FFF2-40B4-BE49-F238E27FC236}">
                <a16:creationId xmlns:a16="http://schemas.microsoft.com/office/drawing/2014/main" id="{AD882E05-9590-2D66-A485-A88BBC70139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91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383608" y="1988543"/>
            <a:ext cx="5396416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731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l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20AF7C8-34FD-CFBA-AACA-87987E898E65}"/>
              </a:ext>
            </a:extLst>
          </p:cNvPr>
          <p:cNvSpPr/>
          <p:nvPr userDrawn="1"/>
        </p:nvSpPr>
        <p:spPr>
          <a:xfrm>
            <a:off x="0" y="2175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847896"/>
            <a:ext cx="5396416" cy="1130356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48000" y="1988543"/>
            <a:ext cx="5396416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F9E34D2A-5269-E644-C65E-507D9C4C08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3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Tekstikalvo + VP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BC4A8-05F8-5843-9AE4-11FC19955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883933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li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50BA51FD-446D-49C5-150E-F4B1266A837F}"/>
              </a:ext>
            </a:extLst>
          </p:cNvPr>
          <p:cNvSpPr/>
          <p:nvPr userDrawn="1"/>
        </p:nvSpPr>
        <p:spPr>
          <a:xfrm>
            <a:off x="9260935" y="-122"/>
            <a:ext cx="2931065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847896"/>
            <a:ext cx="5396416" cy="1130356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48000" y="1988543"/>
            <a:ext cx="5396416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2" name="Kuvan paikkamerkki 2">
            <a:extLst>
              <a:ext uri="{FF2B5EF4-FFF2-40B4-BE49-F238E27FC236}">
                <a16:creationId xmlns:a16="http://schemas.microsoft.com/office/drawing/2014/main" id="{ACBE1ED6-1693-9DF4-B084-AF2B1FFFC4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155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l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59611-52E6-6498-3759-4AB02599A4F7}"/>
              </a:ext>
            </a:extLst>
          </p:cNvPr>
          <p:cNvSpPr/>
          <p:nvPr userDrawn="1"/>
        </p:nvSpPr>
        <p:spPr>
          <a:xfrm>
            <a:off x="6094800" y="0"/>
            <a:ext cx="6096000" cy="6858000"/>
          </a:xfrm>
          <a:prstGeom prst="rect">
            <a:avLst/>
          </a:prstGeom>
          <a:solidFill>
            <a:srgbClr val="D7F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863822"/>
            <a:ext cx="5036024" cy="1130356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6B4AD85-4D3B-5A01-4B48-FBC567917B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91334" y="1268760"/>
            <a:ext cx="5288689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781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l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59611-52E6-6498-3759-4AB02599A4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7F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1334" y="2863822"/>
            <a:ext cx="5036024" cy="1130356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6B4AD85-4D3B-5A01-4B48-FBC567917B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000" y="1268760"/>
            <a:ext cx="5288689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486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Iso otsikko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C39987-6A31-4F9A-BC6C-E6B67059E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264665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Perusotsikko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CB3038-49B4-004B-B993-7B487852F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F2B599-884D-4599-8975-A9560AE77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932696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ni otsikko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1989138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/>
            </a:lvl1pPr>
          </a:lstStyle>
          <a:p>
            <a:r>
              <a:rPr lang="fi-FI"/>
              <a:t>Pieni otsikko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766311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+mn-lt"/>
                <a:cs typeface="Georgia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B11A6E-42AA-4090-BEF8-8EDBC7D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547334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P (vaalea pohja)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1F29E92-13E2-4B05-86F4-E270E5701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424766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02CEF8F8-9C1A-4162-7864-82A852BB1B2F}"/>
              </a:ext>
            </a:extLst>
          </p:cNvPr>
          <p:cNvSpPr/>
          <p:nvPr userDrawn="1"/>
        </p:nvSpPr>
        <p:spPr>
          <a:xfrm>
            <a:off x="0" y="3513221"/>
            <a:ext cx="12192000" cy="3344779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080625" cy="1130356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85367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sininen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488313" cy="1130356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48000" y="1778356"/>
            <a:ext cx="10488313" cy="4530667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282753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kyt-viisk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BD2C0-8EAE-6F49-80B2-BFD76295107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7F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tsikko 9">
            <a:extLst>
              <a:ext uri="{FF2B5EF4-FFF2-40B4-BE49-F238E27FC236}">
                <a16:creationId xmlns:a16="http://schemas.microsoft.com/office/drawing/2014/main" id="{1F283DF7-5051-8199-25D6-0648FA45D0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2551"/>
            <a:ext cx="4859337" cy="1440458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2343009"/>
            <a:ext cx="4859337" cy="397631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B30751AD-7420-3A18-9504-1E363E20A2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16080" y="903288"/>
            <a:ext cx="4859337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 marL="239178" indent="0">
              <a:buNone/>
              <a:defRPr/>
            </a:lvl2pPr>
            <a:lvl3pPr marL="486821" indent="0">
              <a:buNone/>
              <a:defRPr/>
            </a:lvl3pPr>
            <a:lvl4pPr marL="732349" indent="0">
              <a:buNone/>
              <a:defRPr/>
            </a:lvl4pPr>
            <a:lvl5pPr marL="2438339" indent="0">
              <a:buFont typeface="Arial" panose="020B0604020202020204" pitchFamily="34" charset="0"/>
              <a:buNone/>
              <a:defRPr/>
            </a:lvl5pPr>
          </a:lstStyle>
          <a:p>
            <a:pPr lvl="0" fontAlgn="auto">
              <a:spcAft>
                <a:spcPts val="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DEA2266-26A0-D0DA-9C72-779F3DA79F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16080" y="2343009"/>
            <a:ext cx="4859337" cy="397631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Dian numeron paikkamerkki 2">
            <a:extLst>
              <a:ext uri="{FF2B5EF4-FFF2-40B4-BE49-F238E27FC236}">
                <a16:creationId xmlns:a16="http://schemas.microsoft.com/office/drawing/2014/main" id="{90F8DEB7-0C74-2A5E-3A26-CD3E04F2EB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9160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3416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26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Relationship Id="rId27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942AC74-591F-8E4A-94B1-02D5D050B810}"/>
              </a:ext>
            </a:extLst>
          </p:cNvPr>
          <p:cNvGrpSpPr/>
          <p:nvPr userDrawn="1"/>
        </p:nvGrpSpPr>
        <p:grpSpPr>
          <a:xfrm rot="5400000">
            <a:off x="6718948" y="-6033220"/>
            <a:ext cx="1970380" cy="8975724"/>
            <a:chOff x="-2291223" y="-378956"/>
            <a:chExt cx="1970380" cy="89757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344630-F2C6-6B44-BF25-FA0D6C3FA0CE}"/>
                </a:ext>
              </a:extLst>
            </p:cNvPr>
            <p:cNvSpPr/>
            <p:nvPr userDrawn="1"/>
          </p:nvSpPr>
          <p:spPr>
            <a:xfrm>
              <a:off x="-2291223" y="-378956"/>
              <a:ext cx="1970380" cy="89757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" name="Ellipsi 28">
              <a:extLst>
                <a:ext uri="{FF2B5EF4-FFF2-40B4-BE49-F238E27FC236}">
                  <a16:creationId xmlns:a16="http://schemas.microsoft.com/office/drawing/2014/main" id="{F3F0AC9E-66AF-494F-8DFF-41330C711249}"/>
                </a:ext>
              </a:extLst>
            </p:cNvPr>
            <p:cNvSpPr/>
            <p:nvPr userDrawn="1"/>
          </p:nvSpPr>
          <p:spPr>
            <a:xfrm>
              <a:off x="-1297651" y="-80"/>
              <a:ext cx="719816" cy="697109"/>
            </a:xfrm>
            <a:prstGeom prst="ellipse">
              <a:avLst/>
            </a:prstGeom>
            <a:solidFill>
              <a:srgbClr val="FDE8E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Ellipsi 29">
              <a:extLst>
                <a:ext uri="{FF2B5EF4-FFF2-40B4-BE49-F238E27FC236}">
                  <a16:creationId xmlns:a16="http://schemas.microsoft.com/office/drawing/2014/main" id="{A11359AA-621E-3346-9DBF-AB1C0C0941D5}"/>
                </a:ext>
              </a:extLst>
            </p:cNvPr>
            <p:cNvSpPr/>
            <p:nvPr userDrawn="1"/>
          </p:nvSpPr>
          <p:spPr>
            <a:xfrm>
              <a:off x="-1297651" y="880127"/>
              <a:ext cx="719816" cy="697109"/>
            </a:xfrm>
            <a:prstGeom prst="ellipse">
              <a:avLst/>
            </a:prstGeom>
            <a:solidFill>
              <a:srgbClr val="FACDD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Ellipsi 30">
              <a:extLst>
                <a:ext uri="{FF2B5EF4-FFF2-40B4-BE49-F238E27FC236}">
                  <a16:creationId xmlns:a16="http://schemas.microsoft.com/office/drawing/2014/main" id="{2A9DC023-53D8-9344-99D2-B8E357D6D572}"/>
                </a:ext>
              </a:extLst>
            </p:cNvPr>
            <p:cNvSpPr/>
            <p:nvPr userDrawn="1"/>
          </p:nvSpPr>
          <p:spPr>
            <a:xfrm>
              <a:off x="-1297651" y="1760254"/>
              <a:ext cx="719816" cy="697109"/>
            </a:xfrm>
            <a:prstGeom prst="ellipse">
              <a:avLst/>
            </a:prstGeom>
            <a:solidFill>
              <a:srgbClr val="FFEAD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Ellipsi 31">
              <a:extLst>
                <a:ext uri="{FF2B5EF4-FFF2-40B4-BE49-F238E27FC236}">
                  <a16:creationId xmlns:a16="http://schemas.microsoft.com/office/drawing/2014/main" id="{0A2A179C-255F-D04B-80FF-42967DB7F036}"/>
                </a:ext>
              </a:extLst>
            </p:cNvPr>
            <p:cNvSpPr/>
            <p:nvPr userDrawn="1"/>
          </p:nvSpPr>
          <p:spPr>
            <a:xfrm>
              <a:off x="-1297691" y="2640381"/>
              <a:ext cx="719816" cy="697109"/>
            </a:xfrm>
            <a:prstGeom prst="ellipse">
              <a:avLst/>
            </a:prstGeom>
            <a:solidFill>
              <a:srgbClr val="FFEF7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Ellipsi 32">
              <a:extLst>
                <a:ext uri="{FF2B5EF4-FFF2-40B4-BE49-F238E27FC236}">
                  <a16:creationId xmlns:a16="http://schemas.microsoft.com/office/drawing/2014/main" id="{AB17063A-4624-F54B-B3EF-CE2D6E04A700}"/>
                </a:ext>
              </a:extLst>
            </p:cNvPr>
            <p:cNvSpPr/>
            <p:nvPr userDrawn="1"/>
          </p:nvSpPr>
          <p:spPr>
            <a:xfrm>
              <a:off x="-1297691" y="3520508"/>
              <a:ext cx="719816" cy="697109"/>
            </a:xfrm>
            <a:prstGeom prst="ellipse">
              <a:avLst/>
            </a:prstGeom>
            <a:solidFill>
              <a:srgbClr val="E0F3D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Ellipsi 32">
              <a:extLst>
                <a:ext uri="{FF2B5EF4-FFF2-40B4-BE49-F238E27FC236}">
                  <a16:creationId xmlns:a16="http://schemas.microsoft.com/office/drawing/2014/main" id="{830807A7-7F2F-9949-880E-4F00B349204B}"/>
                </a:ext>
              </a:extLst>
            </p:cNvPr>
            <p:cNvSpPr/>
            <p:nvPr userDrawn="1"/>
          </p:nvSpPr>
          <p:spPr>
            <a:xfrm>
              <a:off x="-1297691" y="4400635"/>
              <a:ext cx="719816" cy="697109"/>
            </a:xfrm>
            <a:prstGeom prst="ellipse">
              <a:avLst/>
            </a:prstGeom>
            <a:solidFill>
              <a:srgbClr val="BFE0D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Ellipsi 32">
              <a:extLst>
                <a:ext uri="{FF2B5EF4-FFF2-40B4-BE49-F238E27FC236}">
                  <a16:creationId xmlns:a16="http://schemas.microsoft.com/office/drawing/2014/main" id="{F5891E7E-86DE-AA41-9599-DAFDA72B46F3}"/>
                </a:ext>
              </a:extLst>
            </p:cNvPr>
            <p:cNvSpPr/>
            <p:nvPr userDrawn="1"/>
          </p:nvSpPr>
          <p:spPr>
            <a:xfrm>
              <a:off x="-1297691" y="5280762"/>
              <a:ext cx="719816" cy="697109"/>
            </a:xfrm>
            <a:prstGeom prst="ellipse">
              <a:avLst/>
            </a:prstGeom>
            <a:solidFill>
              <a:srgbClr val="D7F2F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Ellipsi 32">
              <a:extLst>
                <a:ext uri="{FF2B5EF4-FFF2-40B4-BE49-F238E27FC236}">
                  <a16:creationId xmlns:a16="http://schemas.microsoft.com/office/drawing/2014/main" id="{A75BE3D2-9926-C94A-926D-1C717ED44BE3}"/>
                </a:ext>
              </a:extLst>
            </p:cNvPr>
            <p:cNvSpPr/>
            <p:nvPr userDrawn="1"/>
          </p:nvSpPr>
          <p:spPr>
            <a:xfrm>
              <a:off x="-1297663" y="6160891"/>
              <a:ext cx="719816" cy="697109"/>
            </a:xfrm>
            <a:prstGeom prst="ellipse">
              <a:avLst/>
            </a:prstGeom>
            <a:solidFill>
              <a:srgbClr val="C9DBE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" name="Ellipsi 28">
              <a:extLst>
                <a:ext uri="{FF2B5EF4-FFF2-40B4-BE49-F238E27FC236}">
                  <a16:creationId xmlns:a16="http://schemas.microsoft.com/office/drawing/2014/main" id="{7A383D4D-06B8-9948-AF8E-B78F441800DF}"/>
                </a:ext>
              </a:extLst>
            </p:cNvPr>
            <p:cNvSpPr/>
            <p:nvPr userDrawn="1"/>
          </p:nvSpPr>
          <p:spPr>
            <a:xfrm>
              <a:off x="-1749222" y="-74"/>
              <a:ext cx="719816" cy="697109"/>
            </a:xfrm>
            <a:prstGeom prst="ellipse">
              <a:avLst/>
            </a:prstGeom>
            <a:solidFill>
              <a:srgbClr val="FBD1D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" name="Ellipsi 29">
              <a:extLst>
                <a:ext uri="{FF2B5EF4-FFF2-40B4-BE49-F238E27FC236}">
                  <a16:creationId xmlns:a16="http://schemas.microsoft.com/office/drawing/2014/main" id="{10B226F3-256B-C149-9FE4-2169AC8BAA77}"/>
                </a:ext>
              </a:extLst>
            </p:cNvPr>
            <p:cNvSpPr/>
            <p:nvPr userDrawn="1"/>
          </p:nvSpPr>
          <p:spPr>
            <a:xfrm>
              <a:off x="-1749222" y="880127"/>
              <a:ext cx="719816" cy="697109"/>
            </a:xfrm>
            <a:prstGeom prst="ellipse">
              <a:avLst/>
            </a:prstGeom>
            <a:solidFill>
              <a:srgbClr val="E8114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Ellipsi 30">
              <a:extLst>
                <a:ext uri="{FF2B5EF4-FFF2-40B4-BE49-F238E27FC236}">
                  <a16:creationId xmlns:a16="http://schemas.microsoft.com/office/drawing/2014/main" id="{1E241F7E-51AD-624C-9C6B-71BB4FDD86EF}"/>
                </a:ext>
              </a:extLst>
            </p:cNvPr>
            <p:cNvSpPr/>
            <p:nvPr userDrawn="1"/>
          </p:nvSpPr>
          <p:spPr>
            <a:xfrm>
              <a:off x="-1749222" y="1760254"/>
              <a:ext cx="719816" cy="697109"/>
            </a:xfrm>
            <a:prstGeom prst="ellipse">
              <a:avLst/>
            </a:prstGeom>
            <a:solidFill>
              <a:srgbClr val="FF9F3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Ellipsi 31">
              <a:extLst>
                <a:ext uri="{FF2B5EF4-FFF2-40B4-BE49-F238E27FC236}">
                  <a16:creationId xmlns:a16="http://schemas.microsoft.com/office/drawing/2014/main" id="{5DA7310D-F100-154F-9FD8-680FC89BCEBE}"/>
                </a:ext>
              </a:extLst>
            </p:cNvPr>
            <p:cNvSpPr/>
            <p:nvPr userDrawn="1"/>
          </p:nvSpPr>
          <p:spPr>
            <a:xfrm>
              <a:off x="-1749236" y="2640381"/>
              <a:ext cx="719816" cy="697109"/>
            </a:xfrm>
            <a:prstGeom prst="ellipse">
              <a:avLst/>
            </a:prstGeom>
            <a:solidFill>
              <a:srgbClr val="FFE0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Ellipsi 32">
              <a:extLst>
                <a:ext uri="{FF2B5EF4-FFF2-40B4-BE49-F238E27FC236}">
                  <a16:creationId xmlns:a16="http://schemas.microsoft.com/office/drawing/2014/main" id="{7C47C4D0-D638-4744-8600-7DCFD3641E4D}"/>
                </a:ext>
              </a:extLst>
            </p:cNvPr>
            <p:cNvSpPr/>
            <p:nvPr userDrawn="1"/>
          </p:nvSpPr>
          <p:spPr>
            <a:xfrm>
              <a:off x="-1749236" y="3520508"/>
              <a:ext cx="719816" cy="697109"/>
            </a:xfrm>
            <a:prstGeom prst="ellipse">
              <a:avLst/>
            </a:prstGeom>
            <a:solidFill>
              <a:srgbClr val="73C92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Ellipsi 32">
              <a:extLst>
                <a:ext uri="{FF2B5EF4-FFF2-40B4-BE49-F238E27FC236}">
                  <a16:creationId xmlns:a16="http://schemas.microsoft.com/office/drawing/2014/main" id="{36513781-BCA3-1F42-BD7B-76EC009BCD7B}"/>
                </a:ext>
              </a:extLst>
            </p:cNvPr>
            <p:cNvSpPr/>
            <p:nvPr userDrawn="1"/>
          </p:nvSpPr>
          <p:spPr>
            <a:xfrm>
              <a:off x="-1749236" y="4400635"/>
              <a:ext cx="719816" cy="697109"/>
            </a:xfrm>
            <a:prstGeom prst="ellipse">
              <a:avLst/>
            </a:prstGeom>
            <a:solidFill>
              <a:srgbClr val="00854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Ellipsi 32">
              <a:extLst>
                <a:ext uri="{FF2B5EF4-FFF2-40B4-BE49-F238E27FC236}">
                  <a16:creationId xmlns:a16="http://schemas.microsoft.com/office/drawing/2014/main" id="{E5A022FD-A22F-C84B-90E8-C84F58039CCA}"/>
                </a:ext>
              </a:extLst>
            </p:cNvPr>
            <p:cNvSpPr/>
            <p:nvPr userDrawn="1"/>
          </p:nvSpPr>
          <p:spPr>
            <a:xfrm>
              <a:off x="-1749236" y="5280762"/>
              <a:ext cx="719816" cy="697109"/>
            </a:xfrm>
            <a:prstGeom prst="ellipse">
              <a:avLst/>
            </a:prstGeom>
            <a:solidFill>
              <a:srgbClr val="75CFE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Ellipsi 32">
              <a:extLst>
                <a:ext uri="{FF2B5EF4-FFF2-40B4-BE49-F238E27FC236}">
                  <a16:creationId xmlns:a16="http://schemas.microsoft.com/office/drawing/2014/main" id="{EDB9634E-0B79-CD48-B1D8-F8816D614AEB}"/>
                </a:ext>
              </a:extLst>
            </p:cNvPr>
            <p:cNvSpPr/>
            <p:nvPr userDrawn="1"/>
          </p:nvSpPr>
          <p:spPr>
            <a:xfrm>
              <a:off x="-1749226" y="6160891"/>
              <a:ext cx="719816" cy="697109"/>
            </a:xfrm>
            <a:prstGeom prst="ellipse">
              <a:avLst/>
            </a:prstGeom>
            <a:solidFill>
              <a:srgbClr val="367AB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8BBE36-0E53-8C44-A477-4D352CEC3254}"/>
                </a:ext>
              </a:extLst>
            </p:cNvPr>
            <p:cNvSpPr txBox="1"/>
            <p:nvPr userDrawn="1"/>
          </p:nvSpPr>
          <p:spPr>
            <a:xfrm rot="16200000">
              <a:off x="-1977822" y="7117573"/>
              <a:ext cx="1221261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FI" sz="1600" b="0" i="0">
                  <a:latin typeface="+mn-lt"/>
                </a:rPr>
                <a:t>Sitra's colour palette. Grab the colour with a pipette.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F3FA64-3732-8A45-A7C2-8EAB4290F358}"/>
                </a:ext>
              </a:extLst>
            </p:cNvPr>
            <p:cNvSpPr txBox="1"/>
            <p:nvPr userDrawn="1"/>
          </p:nvSpPr>
          <p:spPr>
            <a:xfrm rot="16200000">
              <a:off x="-2443800" y="642933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Blueberry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B07822-BAE3-F044-A860-7D548ECDB061}"/>
                </a:ext>
              </a:extLst>
            </p:cNvPr>
            <p:cNvSpPr txBox="1"/>
            <p:nvPr userDrawn="1"/>
          </p:nvSpPr>
          <p:spPr>
            <a:xfrm rot="16200000">
              <a:off x="-2443800" y="55606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Tellus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EE0087-1CE7-B046-8FC6-E5FD942E3708}"/>
                </a:ext>
              </a:extLst>
            </p:cNvPr>
            <p:cNvSpPr txBox="1"/>
            <p:nvPr userDrawn="1"/>
          </p:nvSpPr>
          <p:spPr>
            <a:xfrm rot="16200000">
              <a:off x="-2443800" y="467534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Havu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D49530-5F92-0349-99E1-9F2629D5FF59}"/>
                </a:ext>
              </a:extLst>
            </p:cNvPr>
            <p:cNvSpPr txBox="1"/>
            <p:nvPr userDrawn="1"/>
          </p:nvSpPr>
          <p:spPr>
            <a:xfrm rot="16200000">
              <a:off x="-2443800" y="37858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Pitch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CD66CD-35DA-DE42-AFAA-77D342190B97}"/>
                </a:ext>
              </a:extLst>
            </p:cNvPr>
            <p:cNvSpPr txBox="1"/>
            <p:nvPr userDrawn="1"/>
          </p:nvSpPr>
          <p:spPr>
            <a:xfrm rot="16200000">
              <a:off x="-2443800" y="2921749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Dandelion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C51FE8-ED43-FB40-8C6B-1E94B8B33A2D}"/>
                </a:ext>
              </a:extLst>
            </p:cNvPr>
            <p:cNvSpPr txBox="1"/>
            <p:nvPr userDrawn="1"/>
          </p:nvSpPr>
          <p:spPr>
            <a:xfrm rot="16200000">
              <a:off x="-2443800" y="20364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Tyrni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0C15AF-77BF-494B-8532-A52982A39E8F}"/>
                </a:ext>
              </a:extLst>
            </p:cNvPr>
            <p:cNvSpPr txBox="1"/>
            <p:nvPr userDrawn="1"/>
          </p:nvSpPr>
          <p:spPr>
            <a:xfrm rot="16200000">
              <a:off x="-2443800" y="1155457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Lingonberry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4A8471-398C-EE46-9C24-25F675BA8E5F}"/>
                </a:ext>
              </a:extLst>
            </p:cNvPr>
            <p:cNvSpPr txBox="1"/>
            <p:nvPr userDrawn="1"/>
          </p:nvSpPr>
          <p:spPr>
            <a:xfrm rot="16200000">
              <a:off x="-2359159" y="181323"/>
              <a:ext cx="812801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Strawberry</a:t>
              </a:r>
            </a:p>
            <a:p>
              <a:pPr algn="ctr"/>
              <a:r>
                <a:rPr lang="fi-FI" sz="1100" b="0" i="0" err="1">
                  <a:latin typeface="+mn-lt"/>
                </a:rPr>
                <a:t>smoothie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A1888C-BCE9-0640-B4D3-3EBF7BF68556}"/>
                </a:ext>
              </a:extLst>
            </p:cNvPr>
            <p:cNvSpPr txBox="1"/>
            <p:nvPr userDrawn="1"/>
          </p:nvSpPr>
          <p:spPr>
            <a:xfrm rot="16200000">
              <a:off x="-1726635" y="6150296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A5C2D2-07FE-DA47-9E5C-4C9529C615C0}"/>
                </a:ext>
              </a:extLst>
            </p:cNvPr>
            <p:cNvSpPr txBox="1"/>
            <p:nvPr userDrawn="1"/>
          </p:nvSpPr>
          <p:spPr>
            <a:xfrm rot="16200000">
              <a:off x="-1726635" y="53062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8DC66A-05B9-8547-BD04-E3557F77FAB8}"/>
                </a:ext>
              </a:extLst>
            </p:cNvPr>
            <p:cNvSpPr txBox="1"/>
            <p:nvPr userDrawn="1"/>
          </p:nvSpPr>
          <p:spPr>
            <a:xfrm rot="16200000">
              <a:off x="-1726635" y="4402929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235BB5-E89A-A241-8A3D-BF8C98F2C2D8}"/>
                </a:ext>
              </a:extLst>
            </p:cNvPr>
            <p:cNvSpPr txBox="1"/>
            <p:nvPr userDrawn="1"/>
          </p:nvSpPr>
          <p:spPr>
            <a:xfrm rot="16200000">
              <a:off x="-1726635" y="35060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F7AE7A-C9D8-2A49-B80B-2E9C2CEC2DD5}"/>
                </a:ext>
              </a:extLst>
            </p:cNvPr>
            <p:cNvSpPr txBox="1"/>
            <p:nvPr userDrawn="1"/>
          </p:nvSpPr>
          <p:spPr>
            <a:xfrm rot="16200000">
              <a:off x="-1726635" y="26419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32FCE3-6B39-254A-9F27-01493F244E81}"/>
                </a:ext>
              </a:extLst>
            </p:cNvPr>
            <p:cNvSpPr txBox="1"/>
            <p:nvPr userDrawn="1"/>
          </p:nvSpPr>
          <p:spPr>
            <a:xfrm rot="16200000">
              <a:off x="-1726635" y="1777822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9DA97-F029-2A4F-A8A8-BE7A84A17DFB}"/>
                </a:ext>
              </a:extLst>
            </p:cNvPr>
            <p:cNvSpPr txBox="1"/>
            <p:nvPr userDrawn="1"/>
          </p:nvSpPr>
          <p:spPr>
            <a:xfrm rot="16200000">
              <a:off x="-1726635" y="8417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1446F1-F283-9B42-80CC-74D4AB06A0A2}"/>
                </a:ext>
              </a:extLst>
            </p:cNvPr>
            <p:cNvSpPr txBox="1"/>
            <p:nvPr userDrawn="1"/>
          </p:nvSpPr>
          <p:spPr>
            <a:xfrm rot="16200000">
              <a:off x="-1726635" y="-2237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33F7A-8E83-E04D-AB41-5D7A99CFE14D}"/>
              </a:ext>
            </a:extLst>
          </p:cNvPr>
          <p:cNvSpPr/>
          <p:nvPr userDrawn="1"/>
        </p:nvSpPr>
        <p:spPr>
          <a:xfrm rot="5400000">
            <a:off x="263086" y="-2792632"/>
            <a:ext cx="1970380" cy="2494548"/>
          </a:xfrm>
          <a:prstGeom prst="rect">
            <a:avLst/>
          </a:prstGeom>
          <a:solidFill>
            <a:srgbClr val="E8114B"/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0ABD6-61E1-9545-A711-E47F43669A49}"/>
              </a:ext>
            </a:extLst>
          </p:cNvPr>
          <p:cNvSpPr txBox="1"/>
          <p:nvPr userDrawn="1"/>
        </p:nvSpPr>
        <p:spPr>
          <a:xfrm>
            <a:off x="348808" y="-2157912"/>
            <a:ext cx="17828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600" b="0" i="0">
                <a:solidFill>
                  <a:schemeClr val="bg1"/>
                </a:solidFill>
                <a:latin typeface="+mn-lt"/>
              </a:rPr>
              <a:t>Remember to keep the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theme of the venue 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if you bring old films into your presentation!</a:t>
            </a:r>
          </a:p>
        </p:txBody>
      </p:sp>
      <p:sp>
        <p:nvSpPr>
          <p:cNvPr id="39" name="Dian numeron paikkamerkki 38">
            <a:extLst>
              <a:ext uri="{FF2B5EF4-FFF2-40B4-BE49-F238E27FC236}">
                <a16:creationId xmlns:a16="http://schemas.microsoft.com/office/drawing/2014/main" id="{DD76F944-88E7-44E6-A00A-B708CD1CB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ctr"/>
            <a:fld id="{3E078C10-ABC5-4EF7-9B5E-599CE2B16BF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1251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8" r:id="rId1"/>
    <p:sldLayoutId id="2147486099" r:id="rId2"/>
    <p:sldLayoutId id="2147486091" r:id="rId3"/>
    <p:sldLayoutId id="2147486097" r:id="rId4"/>
    <p:sldLayoutId id="2147486096" r:id="rId5"/>
    <p:sldLayoutId id="2147486092" r:id="rId6"/>
    <p:sldLayoutId id="2147486078" r:id="rId7"/>
    <p:sldLayoutId id="2147486094" r:id="rId8"/>
    <p:sldLayoutId id="2147486082" r:id="rId9"/>
    <p:sldLayoutId id="2147486083" r:id="rId10"/>
    <p:sldLayoutId id="2147486075" r:id="rId11"/>
    <p:sldLayoutId id="2147486074" r:id="rId12"/>
    <p:sldLayoutId id="2147486086" r:id="rId13"/>
    <p:sldLayoutId id="2147486087" r:id="rId14"/>
    <p:sldLayoutId id="2147486084" r:id="rId15"/>
    <p:sldLayoutId id="2147486085" r:id="rId16"/>
    <p:sldLayoutId id="2147486095" r:id="rId17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86" userDrawn="1">
          <p15:clr>
            <a:srgbClr val="F26B43"/>
          </p15:clr>
        </p15:guide>
        <p15:guide id="4" pos="2933" userDrawn="1">
          <p15:clr>
            <a:srgbClr val="F26B43"/>
          </p15:clr>
        </p15:guide>
        <p15:guide id="5" pos="2479" userDrawn="1">
          <p15:clr>
            <a:srgbClr val="F26B43"/>
          </p15:clr>
        </p15:guide>
        <p15:guide id="6" pos="2026" userDrawn="1">
          <p15:clr>
            <a:srgbClr val="F26B43"/>
          </p15:clr>
        </p15:guide>
        <p15:guide id="7" pos="1572" userDrawn="1">
          <p15:clr>
            <a:srgbClr val="F26B43"/>
          </p15:clr>
        </p15:guide>
        <p15:guide id="8" pos="1118" userDrawn="1">
          <p15:clr>
            <a:srgbClr val="F26B43"/>
          </p15:clr>
        </p15:guide>
        <p15:guide id="9" pos="665" userDrawn="1">
          <p15:clr>
            <a:srgbClr val="F26B43"/>
          </p15:clr>
        </p15:guide>
        <p15:guide id="10" pos="211" userDrawn="1">
          <p15:clr>
            <a:srgbClr val="F26B43"/>
          </p15:clr>
        </p15:guide>
        <p15:guide id="11" pos="4294" userDrawn="1">
          <p15:clr>
            <a:srgbClr val="F26B43"/>
          </p15:clr>
        </p15:guide>
        <p15:guide id="12" pos="4747" userDrawn="1">
          <p15:clr>
            <a:srgbClr val="F26B43"/>
          </p15:clr>
        </p15:guide>
        <p15:guide id="13" pos="5201" userDrawn="1">
          <p15:clr>
            <a:srgbClr val="F26B43"/>
          </p15:clr>
        </p15:guide>
        <p15:guide id="14" pos="5654" userDrawn="1">
          <p15:clr>
            <a:srgbClr val="F26B43"/>
          </p15:clr>
        </p15:guide>
        <p15:guide id="15" pos="6108" userDrawn="1">
          <p15:clr>
            <a:srgbClr val="F26B43"/>
          </p15:clr>
        </p15:guide>
        <p15:guide id="16" pos="6562" userDrawn="1">
          <p15:clr>
            <a:srgbClr val="F26B43"/>
          </p15:clr>
        </p15:guide>
        <p15:guide id="17" pos="7015" userDrawn="1">
          <p15:clr>
            <a:srgbClr val="F26B43"/>
          </p15:clr>
        </p15:guide>
        <p15:guide id="18" pos="7469" userDrawn="1">
          <p15:clr>
            <a:srgbClr val="F26B43"/>
          </p15:clr>
        </p15:guide>
        <p15:guide id="19" orient="horz" pos="1706" userDrawn="1">
          <p15:clr>
            <a:srgbClr val="F26B43"/>
          </p15:clr>
        </p15:guide>
        <p15:guide id="20" orient="horz" pos="1253" userDrawn="1">
          <p15:clr>
            <a:srgbClr val="F26B43"/>
          </p15:clr>
        </p15:guide>
        <p15:guide id="21" orient="horz" pos="799" userDrawn="1">
          <p15:clr>
            <a:srgbClr val="F26B43"/>
          </p15:clr>
        </p15:guide>
        <p15:guide id="22" orient="horz" pos="346" userDrawn="1">
          <p15:clr>
            <a:srgbClr val="F26B43"/>
          </p15:clr>
        </p15:guide>
        <p15:guide id="23" orient="horz" pos="2614" userDrawn="1">
          <p15:clr>
            <a:srgbClr val="F26B43"/>
          </p15:clr>
        </p15:guide>
        <p15:guide id="24" orient="horz" pos="3067" userDrawn="1">
          <p15:clr>
            <a:srgbClr val="F26B43"/>
          </p15:clr>
        </p15:guide>
        <p15:guide id="25" orient="horz" pos="3521" userDrawn="1">
          <p15:clr>
            <a:srgbClr val="F26B43"/>
          </p15:clr>
        </p15:guide>
        <p15:guide id="26" orient="horz" pos="3974" userDrawn="1">
          <p15:clr>
            <a:srgbClr val="F26B43"/>
          </p15:clr>
        </p15:guide>
        <p15:guide id="27" orient="horz" pos="119" userDrawn="1">
          <p15:clr>
            <a:srgbClr val="F26B43"/>
          </p15:clr>
        </p15:guide>
        <p15:guide id="28" orient="horz" pos="232" userDrawn="1">
          <p15:clr>
            <a:srgbClr val="F26B43"/>
          </p15:clr>
        </p15:guide>
        <p15:guide id="30" orient="horz" userDrawn="1">
          <p15:clr>
            <a:srgbClr val="F26B43"/>
          </p15:clr>
        </p15:guide>
        <p15:guide id="31" orient="horz" pos="4088" userDrawn="1">
          <p15:clr>
            <a:srgbClr val="F26B43"/>
          </p15:clr>
        </p15:guide>
        <p15:guide id="33" orient="horz" pos="4201" userDrawn="1">
          <p15:clr>
            <a:srgbClr val="F26B43"/>
          </p15:clr>
        </p15:guide>
        <p15:guide id="34" orient="horz" pos="4320" userDrawn="1">
          <p15:clr>
            <a:srgbClr val="F26B43"/>
          </p15:clr>
        </p15:guide>
        <p15:guide id="35" pos="7582" userDrawn="1">
          <p15:clr>
            <a:srgbClr val="F26B43"/>
          </p15:clr>
        </p15:guide>
        <p15:guide id="37" pos="98" userDrawn="1">
          <p15:clr>
            <a:srgbClr val="F26B43"/>
          </p15:clr>
        </p15:guide>
        <p15:guide id="39" userDrawn="1">
          <p15:clr>
            <a:srgbClr val="F26B43"/>
          </p15:clr>
        </p15:guide>
        <p15:guide id="40" pos="76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72352" y="555812"/>
            <a:ext cx="10860741" cy="88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Inter Tight"/>
              <a:buNone/>
              <a:defRPr sz="50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2352" y="1546412"/>
            <a:ext cx="10860741" cy="431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281952" y="6244292"/>
            <a:ext cx="13671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2442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72352" y="6244292"/>
            <a:ext cx="5378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7986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6101" r:id="rId1"/>
    <p:sldLayoutId id="2147486102" r:id="rId2"/>
    <p:sldLayoutId id="2147486103" r:id="rId3"/>
    <p:sldLayoutId id="2147486105" r:id="rId4"/>
    <p:sldLayoutId id="2147486107" r:id="rId5"/>
    <p:sldLayoutId id="2147486108" r:id="rId6"/>
    <p:sldLayoutId id="2147486109" r:id="rId7"/>
    <p:sldLayoutId id="2147486110" r:id="rId8"/>
    <p:sldLayoutId id="2147486111" r:id="rId9"/>
    <p:sldLayoutId id="2147486112" r:id="rId10"/>
    <p:sldLayoutId id="214748611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623392" y="356659"/>
            <a:ext cx="10945216" cy="10783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Edit based on click.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/>
          </p:nvPr>
        </p:nvSpPr>
        <p:spPr>
          <a:xfrm>
            <a:off x="623392" y="1604797"/>
            <a:ext cx="10945216" cy="44164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err="1"/>
              <a:t>Click </a:t>
            </a:r>
            <a:r>
              <a:rPr lang="fi-FI"/>
              <a:t>to </a:t>
            </a:r>
            <a:r>
              <a:rPr lang="fi-FI" err="1"/>
              <a:t>edit Master text 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 level</a:t>
            </a:r>
            <a:endParaRPr lang="fi-FI"/>
          </a:p>
          <a:p>
            <a:pPr lvl="0"/>
            <a:endParaRPr lang="fi-FI"/>
          </a:p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53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16" r:id="rId1"/>
    <p:sldLayoutId id="2147486117" r:id="rId2"/>
    <p:sldLayoutId id="2147486118" r:id="rId3"/>
    <p:sldLayoutId id="2147486119" r:id="rId4"/>
    <p:sldLayoutId id="2147486120" r:id="rId5"/>
    <p:sldLayoutId id="2147486121" r:id="rId6"/>
    <p:sldLayoutId id="2147486122" r:id="rId7"/>
    <p:sldLayoutId id="2147486123" r:id="rId8"/>
    <p:sldLayoutId id="2147486124" r:id="rId9"/>
    <p:sldLayoutId id="2147486125" r:id="rId10"/>
    <p:sldLayoutId id="2147486126" r:id="rId11"/>
    <p:sldLayoutId id="2147486127" r:id="rId12"/>
    <p:sldLayoutId id="2147486128" r:id="rId13"/>
    <p:sldLayoutId id="2147486129" r:id="rId14"/>
    <p:sldLayoutId id="2147486130" r:id="rId15"/>
    <p:sldLayoutId id="2147486131" r:id="rId16"/>
    <p:sldLayoutId id="2147486132" r:id="rId17"/>
    <p:sldLayoutId id="2147486133" r:id="rId18"/>
    <p:sldLayoutId id="2147486134" r:id="rId19"/>
    <p:sldLayoutId id="2147486136" r:id="rId20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942AC74-591F-8E4A-94B1-02D5D050B810}"/>
              </a:ext>
            </a:extLst>
          </p:cNvPr>
          <p:cNvGrpSpPr/>
          <p:nvPr userDrawn="1"/>
        </p:nvGrpSpPr>
        <p:grpSpPr>
          <a:xfrm rot="5400000">
            <a:off x="6718948" y="-6033220"/>
            <a:ext cx="1970380" cy="8975724"/>
            <a:chOff x="-2291223" y="-378956"/>
            <a:chExt cx="1970380" cy="89757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344630-F2C6-6B44-BF25-FA0D6C3FA0CE}"/>
                </a:ext>
              </a:extLst>
            </p:cNvPr>
            <p:cNvSpPr/>
            <p:nvPr userDrawn="1"/>
          </p:nvSpPr>
          <p:spPr>
            <a:xfrm>
              <a:off x="-2291223" y="-378956"/>
              <a:ext cx="1970380" cy="89757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" name="Ellipsi 28">
              <a:extLst>
                <a:ext uri="{FF2B5EF4-FFF2-40B4-BE49-F238E27FC236}">
                  <a16:creationId xmlns:a16="http://schemas.microsoft.com/office/drawing/2014/main" id="{F3F0AC9E-66AF-494F-8DFF-41330C711249}"/>
                </a:ext>
              </a:extLst>
            </p:cNvPr>
            <p:cNvSpPr/>
            <p:nvPr userDrawn="1"/>
          </p:nvSpPr>
          <p:spPr>
            <a:xfrm>
              <a:off x="-1297651" y="-80"/>
              <a:ext cx="719816" cy="697109"/>
            </a:xfrm>
            <a:prstGeom prst="ellipse">
              <a:avLst/>
            </a:prstGeom>
            <a:solidFill>
              <a:srgbClr val="FDE8E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Ellipsi 29">
              <a:extLst>
                <a:ext uri="{FF2B5EF4-FFF2-40B4-BE49-F238E27FC236}">
                  <a16:creationId xmlns:a16="http://schemas.microsoft.com/office/drawing/2014/main" id="{A11359AA-621E-3346-9DBF-AB1C0C0941D5}"/>
                </a:ext>
              </a:extLst>
            </p:cNvPr>
            <p:cNvSpPr/>
            <p:nvPr userDrawn="1"/>
          </p:nvSpPr>
          <p:spPr>
            <a:xfrm>
              <a:off x="-1297651" y="880127"/>
              <a:ext cx="719816" cy="697109"/>
            </a:xfrm>
            <a:prstGeom prst="ellipse">
              <a:avLst/>
            </a:prstGeom>
            <a:solidFill>
              <a:srgbClr val="FACDD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Ellipsi 30">
              <a:extLst>
                <a:ext uri="{FF2B5EF4-FFF2-40B4-BE49-F238E27FC236}">
                  <a16:creationId xmlns:a16="http://schemas.microsoft.com/office/drawing/2014/main" id="{2A9DC023-53D8-9344-99D2-B8E357D6D572}"/>
                </a:ext>
              </a:extLst>
            </p:cNvPr>
            <p:cNvSpPr/>
            <p:nvPr userDrawn="1"/>
          </p:nvSpPr>
          <p:spPr>
            <a:xfrm>
              <a:off x="-1297651" y="1760254"/>
              <a:ext cx="719816" cy="697109"/>
            </a:xfrm>
            <a:prstGeom prst="ellipse">
              <a:avLst/>
            </a:prstGeom>
            <a:solidFill>
              <a:srgbClr val="FFEAD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Ellipsi 31">
              <a:extLst>
                <a:ext uri="{FF2B5EF4-FFF2-40B4-BE49-F238E27FC236}">
                  <a16:creationId xmlns:a16="http://schemas.microsoft.com/office/drawing/2014/main" id="{0A2A179C-255F-D04B-80FF-42967DB7F036}"/>
                </a:ext>
              </a:extLst>
            </p:cNvPr>
            <p:cNvSpPr/>
            <p:nvPr userDrawn="1"/>
          </p:nvSpPr>
          <p:spPr>
            <a:xfrm>
              <a:off x="-1297691" y="2640381"/>
              <a:ext cx="719816" cy="697109"/>
            </a:xfrm>
            <a:prstGeom prst="ellipse">
              <a:avLst/>
            </a:prstGeom>
            <a:solidFill>
              <a:srgbClr val="FFEF7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Ellipsi 32">
              <a:extLst>
                <a:ext uri="{FF2B5EF4-FFF2-40B4-BE49-F238E27FC236}">
                  <a16:creationId xmlns:a16="http://schemas.microsoft.com/office/drawing/2014/main" id="{AB17063A-4624-F54B-B3EF-CE2D6E04A700}"/>
                </a:ext>
              </a:extLst>
            </p:cNvPr>
            <p:cNvSpPr/>
            <p:nvPr userDrawn="1"/>
          </p:nvSpPr>
          <p:spPr>
            <a:xfrm>
              <a:off x="-1297691" y="3520508"/>
              <a:ext cx="719816" cy="697109"/>
            </a:xfrm>
            <a:prstGeom prst="ellipse">
              <a:avLst/>
            </a:prstGeom>
            <a:solidFill>
              <a:srgbClr val="E0F3D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Ellipsi 32">
              <a:extLst>
                <a:ext uri="{FF2B5EF4-FFF2-40B4-BE49-F238E27FC236}">
                  <a16:creationId xmlns:a16="http://schemas.microsoft.com/office/drawing/2014/main" id="{830807A7-7F2F-9949-880E-4F00B349204B}"/>
                </a:ext>
              </a:extLst>
            </p:cNvPr>
            <p:cNvSpPr/>
            <p:nvPr userDrawn="1"/>
          </p:nvSpPr>
          <p:spPr>
            <a:xfrm>
              <a:off x="-1297691" y="4400635"/>
              <a:ext cx="719816" cy="697109"/>
            </a:xfrm>
            <a:prstGeom prst="ellipse">
              <a:avLst/>
            </a:prstGeom>
            <a:solidFill>
              <a:srgbClr val="BFE0D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Ellipsi 32">
              <a:extLst>
                <a:ext uri="{FF2B5EF4-FFF2-40B4-BE49-F238E27FC236}">
                  <a16:creationId xmlns:a16="http://schemas.microsoft.com/office/drawing/2014/main" id="{F5891E7E-86DE-AA41-9599-DAFDA72B46F3}"/>
                </a:ext>
              </a:extLst>
            </p:cNvPr>
            <p:cNvSpPr/>
            <p:nvPr userDrawn="1"/>
          </p:nvSpPr>
          <p:spPr>
            <a:xfrm>
              <a:off x="-1297691" y="5280762"/>
              <a:ext cx="719816" cy="697109"/>
            </a:xfrm>
            <a:prstGeom prst="ellipse">
              <a:avLst/>
            </a:prstGeom>
            <a:solidFill>
              <a:srgbClr val="D7F2F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Ellipsi 32">
              <a:extLst>
                <a:ext uri="{FF2B5EF4-FFF2-40B4-BE49-F238E27FC236}">
                  <a16:creationId xmlns:a16="http://schemas.microsoft.com/office/drawing/2014/main" id="{A75BE3D2-9926-C94A-926D-1C717ED44BE3}"/>
                </a:ext>
              </a:extLst>
            </p:cNvPr>
            <p:cNvSpPr/>
            <p:nvPr userDrawn="1"/>
          </p:nvSpPr>
          <p:spPr>
            <a:xfrm>
              <a:off x="-1297663" y="6160891"/>
              <a:ext cx="719816" cy="697109"/>
            </a:xfrm>
            <a:prstGeom prst="ellipse">
              <a:avLst/>
            </a:prstGeom>
            <a:solidFill>
              <a:srgbClr val="C9DBE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" name="Ellipsi 28">
              <a:extLst>
                <a:ext uri="{FF2B5EF4-FFF2-40B4-BE49-F238E27FC236}">
                  <a16:creationId xmlns:a16="http://schemas.microsoft.com/office/drawing/2014/main" id="{7A383D4D-06B8-9948-AF8E-B78F441800DF}"/>
                </a:ext>
              </a:extLst>
            </p:cNvPr>
            <p:cNvSpPr/>
            <p:nvPr userDrawn="1"/>
          </p:nvSpPr>
          <p:spPr>
            <a:xfrm>
              <a:off x="-1749222" y="-74"/>
              <a:ext cx="719816" cy="697109"/>
            </a:xfrm>
            <a:prstGeom prst="ellipse">
              <a:avLst/>
            </a:prstGeom>
            <a:solidFill>
              <a:srgbClr val="FBD1D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" name="Ellipsi 29">
              <a:extLst>
                <a:ext uri="{FF2B5EF4-FFF2-40B4-BE49-F238E27FC236}">
                  <a16:creationId xmlns:a16="http://schemas.microsoft.com/office/drawing/2014/main" id="{10B226F3-256B-C149-9FE4-2169AC8BAA77}"/>
                </a:ext>
              </a:extLst>
            </p:cNvPr>
            <p:cNvSpPr/>
            <p:nvPr userDrawn="1"/>
          </p:nvSpPr>
          <p:spPr>
            <a:xfrm>
              <a:off x="-1749222" y="880127"/>
              <a:ext cx="719816" cy="697109"/>
            </a:xfrm>
            <a:prstGeom prst="ellipse">
              <a:avLst/>
            </a:prstGeom>
            <a:solidFill>
              <a:srgbClr val="E8114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Ellipsi 30">
              <a:extLst>
                <a:ext uri="{FF2B5EF4-FFF2-40B4-BE49-F238E27FC236}">
                  <a16:creationId xmlns:a16="http://schemas.microsoft.com/office/drawing/2014/main" id="{1E241F7E-51AD-624C-9C6B-71BB4FDD86EF}"/>
                </a:ext>
              </a:extLst>
            </p:cNvPr>
            <p:cNvSpPr/>
            <p:nvPr userDrawn="1"/>
          </p:nvSpPr>
          <p:spPr>
            <a:xfrm>
              <a:off x="-1749222" y="1760254"/>
              <a:ext cx="719816" cy="697109"/>
            </a:xfrm>
            <a:prstGeom prst="ellipse">
              <a:avLst/>
            </a:prstGeom>
            <a:solidFill>
              <a:srgbClr val="FF9F3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Ellipsi 31">
              <a:extLst>
                <a:ext uri="{FF2B5EF4-FFF2-40B4-BE49-F238E27FC236}">
                  <a16:creationId xmlns:a16="http://schemas.microsoft.com/office/drawing/2014/main" id="{5DA7310D-F100-154F-9FD8-680FC89BCEBE}"/>
                </a:ext>
              </a:extLst>
            </p:cNvPr>
            <p:cNvSpPr/>
            <p:nvPr userDrawn="1"/>
          </p:nvSpPr>
          <p:spPr>
            <a:xfrm>
              <a:off x="-1749236" y="2640381"/>
              <a:ext cx="719816" cy="697109"/>
            </a:xfrm>
            <a:prstGeom prst="ellipse">
              <a:avLst/>
            </a:prstGeom>
            <a:solidFill>
              <a:srgbClr val="FFE0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Ellipsi 32">
              <a:extLst>
                <a:ext uri="{FF2B5EF4-FFF2-40B4-BE49-F238E27FC236}">
                  <a16:creationId xmlns:a16="http://schemas.microsoft.com/office/drawing/2014/main" id="{7C47C4D0-D638-4744-8600-7DCFD3641E4D}"/>
                </a:ext>
              </a:extLst>
            </p:cNvPr>
            <p:cNvSpPr/>
            <p:nvPr userDrawn="1"/>
          </p:nvSpPr>
          <p:spPr>
            <a:xfrm>
              <a:off x="-1749236" y="3520508"/>
              <a:ext cx="719816" cy="697109"/>
            </a:xfrm>
            <a:prstGeom prst="ellipse">
              <a:avLst/>
            </a:prstGeom>
            <a:solidFill>
              <a:srgbClr val="73C92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Ellipsi 32">
              <a:extLst>
                <a:ext uri="{FF2B5EF4-FFF2-40B4-BE49-F238E27FC236}">
                  <a16:creationId xmlns:a16="http://schemas.microsoft.com/office/drawing/2014/main" id="{36513781-BCA3-1F42-BD7B-76EC009BCD7B}"/>
                </a:ext>
              </a:extLst>
            </p:cNvPr>
            <p:cNvSpPr/>
            <p:nvPr userDrawn="1"/>
          </p:nvSpPr>
          <p:spPr>
            <a:xfrm>
              <a:off x="-1749236" y="4400635"/>
              <a:ext cx="719816" cy="697109"/>
            </a:xfrm>
            <a:prstGeom prst="ellipse">
              <a:avLst/>
            </a:prstGeom>
            <a:solidFill>
              <a:srgbClr val="00854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Ellipsi 32">
              <a:extLst>
                <a:ext uri="{FF2B5EF4-FFF2-40B4-BE49-F238E27FC236}">
                  <a16:creationId xmlns:a16="http://schemas.microsoft.com/office/drawing/2014/main" id="{E5A022FD-A22F-C84B-90E8-C84F58039CCA}"/>
                </a:ext>
              </a:extLst>
            </p:cNvPr>
            <p:cNvSpPr/>
            <p:nvPr userDrawn="1"/>
          </p:nvSpPr>
          <p:spPr>
            <a:xfrm>
              <a:off x="-1749236" y="5280762"/>
              <a:ext cx="719816" cy="697109"/>
            </a:xfrm>
            <a:prstGeom prst="ellipse">
              <a:avLst/>
            </a:prstGeom>
            <a:solidFill>
              <a:srgbClr val="75CFE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Ellipsi 32">
              <a:extLst>
                <a:ext uri="{FF2B5EF4-FFF2-40B4-BE49-F238E27FC236}">
                  <a16:creationId xmlns:a16="http://schemas.microsoft.com/office/drawing/2014/main" id="{EDB9634E-0B79-CD48-B1D8-F8816D614AEB}"/>
                </a:ext>
              </a:extLst>
            </p:cNvPr>
            <p:cNvSpPr/>
            <p:nvPr userDrawn="1"/>
          </p:nvSpPr>
          <p:spPr>
            <a:xfrm>
              <a:off x="-1749226" y="6160891"/>
              <a:ext cx="719816" cy="697109"/>
            </a:xfrm>
            <a:prstGeom prst="ellipse">
              <a:avLst/>
            </a:prstGeom>
            <a:solidFill>
              <a:srgbClr val="367AB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8BBE36-0E53-8C44-A477-4D352CEC3254}"/>
                </a:ext>
              </a:extLst>
            </p:cNvPr>
            <p:cNvSpPr txBox="1"/>
            <p:nvPr userDrawn="1"/>
          </p:nvSpPr>
          <p:spPr>
            <a:xfrm rot="16200000">
              <a:off x="-1977822" y="7117573"/>
              <a:ext cx="1221261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FI" sz="1600" b="0" i="0">
                  <a:latin typeface="+mn-lt"/>
                </a:rPr>
                <a:t>Sitra's colour palette. Grab the colour with a pipette.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F3FA64-3732-8A45-A7C2-8EAB4290F358}"/>
                </a:ext>
              </a:extLst>
            </p:cNvPr>
            <p:cNvSpPr txBox="1"/>
            <p:nvPr userDrawn="1"/>
          </p:nvSpPr>
          <p:spPr>
            <a:xfrm rot="16200000">
              <a:off x="-2443800" y="642933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Blueberry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B07822-BAE3-F044-A860-7D548ECDB061}"/>
                </a:ext>
              </a:extLst>
            </p:cNvPr>
            <p:cNvSpPr txBox="1"/>
            <p:nvPr userDrawn="1"/>
          </p:nvSpPr>
          <p:spPr>
            <a:xfrm rot="16200000">
              <a:off x="-2443800" y="55606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Tellus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EE0087-1CE7-B046-8FC6-E5FD942E3708}"/>
                </a:ext>
              </a:extLst>
            </p:cNvPr>
            <p:cNvSpPr txBox="1"/>
            <p:nvPr userDrawn="1"/>
          </p:nvSpPr>
          <p:spPr>
            <a:xfrm rot="16200000">
              <a:off x="-2443800" y="467534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Havu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D49530-5F92-0349-99E1-9F2629D5FF59}"/>
                </a:ext>
              </a:extLst>
            </p:cNvPr>
            <p:cNvSpPr txBox="1"/>
            <p:nvPr userDrawn="1"/>
          </p:nvSpPr>
          <p:spPr>
            <a:xfrm rot="16200000">
              <a:off x="-2443800" y="37858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Pitch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CD66CD-35DA-DE42-AFAA-77D342190B97}"/>
                </a:ext>
              </a:extLst>
            </p:cNvPr>
            <p:cNvSpPr txBox="1"/>
            <p:nvPr userDrawn="1"/>
          </p:nvSpPr>
          <p:spPr>
            <a:xfrm rot="16200000">
              <a:off x="-2443800" y="2921749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Dandelion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C51FE8-ED43-FB40-8C6B-1E94B8B33A2D}"/>
                </a:ext>
              </a:extLst>
            </p:cNvPr>
            <p:cNvSpPr txBox="1"/>
            <p:nvPr userDrawn="1"/>
          </p:nvSpPr>
          <p:spPr>
            <a:xfrm rot="16200000">
              <a:off x="-2443800" y="20364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Tyrni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0C15AF-77BF-494B-8532-A52982A39E8F}"/>
                </a:ext>
              </a:extLst>
            </p:cNvPr>
            <p:cNvSpPr txBox="1"/>
            <p:nvPr userDrawn="1"/>
          </p:nvSpPr>
          <p:spPr>
            <a:xfrm rot="16200000">
              <a:off x="-2443800" y="1155457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Lingonberry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4A8471-398C-EE46-9C24-25F675BA8E5F}"/>
                </a:ext>
              </a:extLst>
            </p:cNvPr>
            <p:cNvSpPr txBox="1"/>
            <p:nvPr userDrawn="1"/>
          </p:nvSpPr>
          <p:spPr>
            <a:xfrm rot="16200000">
              <a:off x="-2359159" y="181323"/>
              <a:ext cx="812801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Strawberry</a:t>
              </a:r>
            </a:p>
            <a:p>
              <a:pPr algn="ctr"/>
              <a:r>
                <a:rPr lang="fi-FI" sz="1100" b="0" i="0" err="1">
                  <a:latin typeface="+mn-lt"/>
                </a:rPr>
                <a:t>smoothie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A1888C-BCE9-0640-B4D3-3EBF7BF68556}"/>
                </a:ext>
              </a:extLst>
            </p:cNvPr>
            <p:cNvSpPr txBox="1"/>
            <p:nvPr userDrawn="1"/>
          </p:nvSpPr>
          <p:spPr>
            <a:xfrm rot="16200000">
              <a:off x="-1726635" y="6150296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A5C2D2-07FE-DA47-9E5C-4C9529C615C0}"/>
                </a:ext>
              </a:extLst>
            </p:cNvPr>
            <p:cNvSpPr txBox="1"/>
            <p:nvPr userDrawn="1"/>
          </p:nvSpPr>
          <p:spPr>
            <a:xfrm rot="16200000">
              <a:off x="-1726635" y="53062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8DC66A-05B9-8547-BD04-E3557F77FAB8}"/>
                </a:ext>
              </a:extLst>
            </p:cNvPr>
            <p:cNvSpPr txBox="1"/>
            <p:nvPr userDrawn="1"/>
          </p:nvSpPr>
          <p:spPr>
            <a:xfrm rot="16200000">
              <a:off x="-1726635" y="4402929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235BB5-E89A-A241-8A3D-BF8C98F2C2D8}"/>
                </a:ext>
              </a:extLst>
            </p:cNvPr>
            <p:cNvSpPr txBox="1"/>
            <p:nvPr userDrawn="1"/>
          </p:nvSpPr>
          <p:spPr>
            <a:xfrm rot="16200000">
              <a:off x="-1726635" y="35060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F7AE7A-C9D8-2A49-B80B-2E9C2CEC2DD5}"/>
                </a:ext>
              </a:extLst>
            </p:cNvPr>
            <p:cNvSpPr txBox="1"/>
            <p:nvPr userDrawn="1"/>
          </p:nvSpPr>
          <p:spPr>
            <a:xfrm rot="16200000">
              <a:off x="-1726635" y="26419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32FCE3-6B39-254A-9F27-01493F244E81}"/>
                </a:ext>
              </a:extLst>
            </p:cNvPr>
            <p:cNvSpPr txBox="1"/>
            <p:nvPr userDrawn="1"/>
          </p:nvSpPr>
          <p:spPr>
            <a:xfrm rot="16200000">
              <a:off x="-1726635" y="1777822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9DA97-F029-2A4F-A8A8-BE7A84A17DFB}"/>
                </a:ext>
              </a:extLst>
            </p:cNvPr>
            <p:cNvSpPr txBox="1"/>
            <p:nvPr userDrawn="1"/>
          </p:nvSpPr>
          <p:spPr>
            <a:xfrm rot="16200000">
              <a:off x="-1726635" y="8417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1446F1-F283-9B42-80CC-74D4AB06A0A2}"/>
                </a:ext>
              </a:extLst>
            </p:cNvPr>
            <p:cNvSpPr txBox="1"/>
            <p:nvPr userDrawn="1"/>
          </p:nvSpPr>
          <p:spPr>
            <a:xfrm rot="16200000">
              <a:off x="-1726635" y="-2237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33F7A-8E83-E04D-AB41-5D7A99CFE14D}"/>
              </a:ext>
            </a:extLst>
          </p:cNvPr>
          <p:cNvSpPr/>
          <p:nvPr userDrawn="1"/>
        </p:nvSpPr>
        <p:spPr>
          <a:xfrm rot="5400000">
            <a:off x="263086" y="-2792632"/>
            <a:ext cx="1970380" cy="2494548"/>
          </a:xfrm>
          <a:prstGeom prst="rect">
            <a:avLst/>
          </a:prstGeom>
          <a:solidFill>
            <a:srgbClr val="E8114B"/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0ABD6-61E1-9545-A711-E47F43669A49}"/>
              </a:ext>
            </a:extLst>
          </p:cNvPr>
          <p:cNvSpPr txBox="1"/>
          <p:nvPr userDrawn="1"/>
        </p:nvSpPr>
        <p:spPr>
          <a:xfrm>
            <a:off x="348808" y="-2157912"/>
            <a:ext cx="17828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600" b="0" i="0">
                <a:solidFill>
                  <a:schemeClr val="bg1"/>
                </a:solidFill>
                <a:latin typeface="+mn-lt"/>
              </a:rPr>
              <a:t>Remember to keep the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theme of the venue 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if you bring old films into your presentation!</a:t>
            </a:r>
          </a:p>
        </p:txBody>
      </p:sp>
      <p:sp>
        <p:nvSpPr>
          <p:cNvPr id="39" name="Dian numeron paikkamerkki 38">
            <a:extLst>
              <a:ext uri="{FF2B5EF4-FFF2-40B4-BE49-F238E27FC236}">
                <a16:creationId xmlns:a16="http://schemas.microsoft.com/office/drawing/2014/main" id="{DD76F944-88E7-44E6-A00A-B708CD1CB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ctr"/>
            <a:fld id="{3E078C10-ABC5-4EF7-9B5E-599CE2B16BF5}" type="slidenum">
              <a:rPr lang="LID4096" smtClean="0"/>
              <a:t>‹#›</a:t>
            </a:fld>
            <a:endParaRPr lang="LID4096"/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01A1FF88-92D0-3AD6-4406-F9C077BAD1F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664950" y="63500"/>
            <a:ext cx="495300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i-FI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22124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8" r:id="rId1"/>
    <p:sldLayoutId id="2147486139" r:id="rId2"/>
    <p:sldLayoutId id="2147486140" r:id="rId3"/>
    <p:sldLayoutId id="2147486141" r:id="rId4"/>
    <p:sldLayoutId id="2147486142" r:id="rId5"/>
    <p:sldLayoutId id="2147486143" r:id="rId6"/>
    <p:sldLayoutId id="2147486144" r:id="rId7"/>
    <p:sldLayoutId id="2147486145" r:id="rId8"/>
    <p:sldLayoutId id="2147486146" r:id="rId9"/>
    <p:sldLayoutId id="2147486147" r:id="rId10"/>
    <p:sldLayoutId id="2147486148" r:id="rId11"/>
    <p:sldLayoutId id="2147486149" r:id="rId12"/>
    <p:sldLayoutId id="2147486150" r:id="rId13"/>
    <p:sldLayoutId id="2147486151" r:id="rId14"/>
    <p:sldLayoutId id="2147486152" r:id="rId15"/>
    <p:sldLayoutId id="2147486153" r:id="rId16"/>
    <p:sldLayoutId id="2147486154" r:id="rId17"/>
    <p:sldLayoutId id="2147486156" r:id="rId1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86">
          <p15:clr>
            <a:srgbClr val="F26B43"/>
          </p15:clr>
        </p15:guide>
        <p15:guide id="4" pos="2933">
          <p15:clr>
            <a:srgbClr val="F26B43"/>
          </p15:clr>
        </p15:guide>
        <p15:guide id="5" pos="2479">
          <p15:clr>
            <a:srgbClr val="F26B43"/>
          </p15:clr>
        </p15:guide>
        <p15:guide id="6" pos="2026">
          <p15:clr>
            <a:srgbClr val="F26B43"/>
          </p15:clr>
        </p15:guide>
        <p15:guide id="7" pos="1572">
          <p15:clr>
            <a:srgbClr val="F26B43"/>
          </p15:clr>
        </p15:guide>
        <p15:guide id="8" pos="1118">
          <p15:clr>
            <a:srgbClr val="F26B43"/>
          </p15:clr>
        </p15:guide>
        <p15:guide id="9" pos="665">
          <p15:clr>
            <a:srgbClr val="F26B43"/>
          </p15:clr>
        </p15:guide>
        <p15:guide id="10" pos="211">
          <p15:clr>
            <a:srgbClr val="F26B43"/>
          </p15:clr>
        </p15:guide>
        <p15:guide id="11" pos="4294">
          <p15:clr>
            <a:srgbClr val="F26B43"/>
          </p15:clr>
        </p15:guide>
        <p15:guide id="12" pos="4747">
          <p15:clr>
            <a:srgbClr val="F26B43"/>
          </p15:clr>
        </p15:guide>
        <p15:guide id="13" pos="5201">
          <p15:clr>
            <a:srgbClr val="F26B43"/>
          </p15:clr>
        </p15:guide>
        <p15:guide id="14" pos="5654">
          <p15:clr>
            <a:srgbClr val="F26B43"/>
          </p15:clr>
        </p15:guide>
        <p15:guide id="15" pos="6108">
          <p15:clr>
            <a:srgbClr val="F26B43"/>
          </p15:clr>
        </p15:guide>
        <p15:guide id="16" pos="6562">
          <p15:clr>
            <a:srgbClr val="F26B43"/>
          </p15:clr>
        </p15:guide>
        <p15:guide id="17" pos="7015">
          <p15:clr>
            <a:srgbClr val="F26B43"/>
          </p15:clr>
        </p15:guide>
        <p15:guide id="18" pos="7469">
          <p15:clr>
            <a:srgbClr val="F26B43"/>
          </p15:clr>
        </p15:guide>
        <p15:guide id="19" orient="horz" pos="1706">
          <p15:clr>
            <a:srgbClr val="F26B43"/>
          </p15:clr>
        </p15:guide>
        <p15:guide id="20" orient="horz" pos="1253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orient="horz" pos="2614">
          <p15:clr>
            <a:srgbClr val="F26B43"/>
          </p15:clr>
        </p15:guide>
        <p15:guide id="24" orient="horz" pos="3067">
          <p15:clr>
            <a:srgbClr val="F26B43"/>
          </p15:clr>
        </p15:guide>
        <p15:guide id="25" orient="horz" pos="3521">
          <p15:clr>
            <a:srgbClr val="F26B43"/>
          </p15:clr>
        </p15:guide>
        <p15:guide id="26" orient="horz" pos="3974">
          <p15:clr>
            <a:srgbClr val="F26B43"/>
          </p15:clr>
        </p15:guide>
        <p15:guide id="27" orient="horz" pos="119">
          <p15:clr>
            <a:srgbClr val="F26B43"/>
          </p15:clr>
        </p15:guide>
        <p15:guide id="28" orient="horz" pos="232">
          <p15:clr>
            <a:srgbClr val="F26B43"/>
          </p15:clr>
        </p15:guide>
        <p15:guide id="30" orient="horz">
          <p15:clr>
            <a:srgbClr val="F26B43"/>
          </p15:clr>
        </p15:guide>
        <p15:guide id="31" orient="horz" pos="4088">
          <p15:clr>
            <a:srgbClr val="F26B43"/>
          </p15:clr>
        </p15:guide>
        <p15:guide id="33" orient="horz" pos="4201">
          <p15:clr>
            <a:srgbClr val="F26B43"/>
          </p15:clr>
        </p15:guide>
        <p15:guide id="34" orient="horz" pos="4320">
          <p15:clr>
            <a:srgbClr val="F26B43"/>
          </p15:clr>
        </p15:guide>
        <p15:guide id="35" pos="7582">
          <p15:clr>
            <a:srgbClr val="F26B43"/>
          </p15:clr>
        </p15:guide>
        <p15:guide id="37" pos="98">
          <p15:clr>
            <a:srgbClr val="F26B43"/>
          </p15:clr>
        </p15:guide>
        <p15:guide id="39">
          <p15:clr>
            <a:srgbClr val="F26B43"/>
          </p15:clr>
        </p15:guide>
        <p15:guide id="40" pos="76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623392" y="356659"/>
            <a:ext cx="10945216" cy="10783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Edit header based on click.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/>
          </p:nvPr>
        </p:nvSpPr>
        <p:spPr>
          <a:xfrm>
            <a:off x="623392" y="1604797"/>
            <a:ext cx="10945216" cy="44164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err="1"/>
              <a:t>Click </a:t>
            </a:r>
            <a:r>
              <a:rPr lang="fi-FI"/>
              <a:t>to </a:t>
            </a:r>
            <a:r>
              <a:rPr lang="fi-FI" err="1"/>
              <a:t>edit Master text 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 level</a:t>
            </a:r>
            <a:endParaRPr lang="fi-FI"/>
          </a:p>
          <a:p>
            <a:pPr lvl="0"/>
            <a:endParaRPr lang="fi-FI"/>
          </a:p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498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60" r:id="rId1"/>
    <p:sldLayoutId id="2147486161" r:id="rId2"/>
    <p:sldLayoutId id="2147486162" r:id="rId3"/>
    <p:sldLayoutId id="2147486163" r:id="rId4"/>
    <p:sldLayoutId id="2147486164" r:id="rId5"/>
    <p:sldLayoutId id="2147486165" r:id="rId6"/>
    <p:sldLayoutId id="2147486166" r:id="rId7"/>
    <p:sldLayoutId id="2147486167" r:id="rId8"/>
    <p:sldLayoutId id="2147486168" r:id="rId9"/>
    <p:sldLayoutId id="2147486169" r:id="rId10"/>
    <p:sldLayoutId id="2147486170" r:id="rId11"/>
    <p:sldLayoutId id="2147486171" r:id="rId12"/>
    <p:sldLayoutId id="2147486172" r:id="rId13"/>
    <p:sldLayoutId id="2147486173" r:id="rId14"/>
    <p:sldLayoutId id="2147486174" r:id="rId15"/>
    <p:sldLayoutId id="2147486175" r:id="rId16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942AC74-591F-8E4A-94B1-02D5D050B810}"/>
              </a:ext>
            </a:extLst>
          </p:cNvPr>
          <p:cNvGrpSpPr/>
          <p:nvPr userDrawn="1"/>
        </p:nvGrpSpPr>
        <p:grpSpPr>
          <a:xfrm rot="5400000">
            <a:off x="6718948" y="-6033220"/>
            <a:ext cx="1970380" cy="8975724"/>
            <a:chOff x="-2291223" y="-378956"/>
            <a:chExt cx="1970380" cy="89757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344630-F2C6-6B44-BF25-FA0D6C3FA0CE}"/>
                </a:ext>
              </a:extLst>
            </p:cNvPr>
            <p:cNvSpPr/>
            <p:nvPr userDrawn="1"/>
          </p:nvSpPr>
          <p:spPr>
            <a:xfrm>
              <a:off x="-2291223" y="-378956"/>
              <a:ext cx="1970380" cy="89757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" name="Ellipsi 28">
              <a:extLst>
                <a:ext uri="{FF2B5EF4-FFF2-40B4-BE49-F238E27FC236}">
                  <a16:creationId xmlns:a16="http://schemas.microsoft.com/office/drawing/2014/main" id="{F3F0AC9E-66AF-494F-8DFF-41330C711249}"/>
                </a:ext>
              </a:extLst>
            </p:cNvPr>
            <p:cNvSpPr/>
            <p:nvPr userDrawn="1"/>
          </p:nvSpPr>
          <p:spPr>
            <a:xfrm>
              <a:off x="-1297651" y="-80"/>
              <a:ext cx="719816" cy="697109"/>
            </a:xfrm>
            <a:prstGeom prst="ellipse">
              <a:avLst/>
            </a:prstGeom>
            <a:solidFill>
              <a:srgbClr val="FDE8E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Ellipsi 29">
              <a:extLst>
                <a:ext uri="{FF2B5EF4-FFF2-40B4-BE49-F238E27FC236}">
                  <a16:creationId xmlns:a16="http://schemas.microsoft.com/office/drawing/2014/main" id="{A11359AA-621E-3346-9DBF-AB1C0C0941D5}"/>
                </a:ext>
              </a:extLst>
            </p:cNvPr>
            <p:cNvSpPr/>
            <p:nvPr userDrawn="1"/>
          </p:nvSpPr>
          <p:spPr>
            <a:xfrm>
              <a:off x="-1297651" y="880127"/>
              <a:ext cx="719816" cy="697109"/>
            </a:xfrm>
            <a:prstGeom prst="ellipse">
              <a:avLst/>
            </a:prstGeom>
            <a:solidFill>
              <a:srgbClr val="FACDD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Ellipsi 30">
              <a:extLst>
                <a:ext uri="{FF2B5EF4-FFF2-40B4-BE49-F238E27FC236}">
                  <a16:creationId xmlns:a16="http://schemas.microsoft.com/office/drawing/2014/main" id="{2A9DC023-53D8-9344-99D2-B8E357D6D572}"/>
                </a:ext>
              </a:extLst>
            </p:cNvPr>
            <p:cNvSpPr/>
            <p:nvPr userDrawn="1"/>
          </p:nvSpPr>
          <p:spPr>
            <a:xfrm>
              <a:off x="-1297651" y="1760254"/>
              <a:ext cx="719816" cy="697109"/>
            </a:xfrm>
            <a:prstGeom prst="ellipse">
              <a:avLst/>
            </a:prstGeom>
            <a:solidFill>
              <a:srgbClr val="FFEAD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Ellipsi 31">
              <a:extLst>
                <a:ext uri="{FF2B5EF4-FFF2-40B4-BE49-F238E27FC236}">
                  <a16:creationId xmlns:a16="http://schemas.microsoft.com/office/drawing/2014/main" id="{0A2A179C-255F-D04B-80FF-42967DB7F036}"/>
                </a:ext>
              </a:extLst>
            </p:cNvPr>
            <p:cNvSpPr/>
            <p:nvPr userDrawn="1"/>
          </p:nvSpPr>
          <p:spPr>
            <a:xfrm>
              <a:off x="-1297691" y="2640381"/>
              <a:ext cx="719816" cy="697109"/>
            </a:xfrm>
            <a:prstGeom prst="ellipse">
              <a:avLst/>
            </a:prstGeom>
            <a:solidFill>
              <a:srgbClr val="FFEF7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Ellipsi 32">
              <a:extLst>
                <a:ext uri="{FF2B5EF4-FFF2-40B4-BE49-F238E27FC236}">
                  <a16:creationId xmlns:a16="http://schemas.microsoft.com/office/drawing/2014/main" id="{AB17063A-4624-F54B-B3EF-CE2D6E04A700}"/>
                </a:ext>
              </a:extLst>
            </p:cNvPr>
            <p:cNvSpPr/>
            <p:nvPr userDrawn="1"/>
          </p:nvSpPr>
          <p:spPr>
            <a:xfrm>
              <a:off x="-1297691" y="3520508"/>
              <a:ext cx="719816" cy="697109"/>
            </a:xfrm>
            <a:prstGeom prst="ellipse">
              <a:avLst/>
            </a:prstGeom>
            <a:solidFill>
              <a:srgbClr val="E0F3D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Ellipsi 32">
              <a:extLst>
                <a:ext uri="{FF2B5EF4-FFF2-40B4-BE49-F238E27FC236}">
                  <a16:creationId xmlns:a16="http://schemas.microsoft.com/office/drawing/2014/main" id="{830807A7-7F2F-9949-880E-4F00B349204B}"/>
                </a:ext>
              </a:extLst>
            </p:cNvPr>
            <p:cNvSpPr/>
            <p:nvPr userDrawn="1"/>
          </p:nvSpPr>
          <p:spPr>
            <a:xfrm>
              <a:off x="-1297691" y="4400635"/>
              <a:ext cx="719816" cy="697109"/>
            </a:xfrm>
            <a:prstGeom prst="ellipse">
              <a:avLst/>
            </a:prstGeom>
            <a:solidFill>
              <a:srgbClr val="BFE0D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Ellipsi 32">
              <a:extLst>
                <a:ext uri="{FF2B5EF4-FFF2-40B4-BE49-F238E27FC236}">
                  <a16:creationId xmlns:a16="http://schemas.microsoft.com/office/drawing/2014/main" id="{F5891E7E-86DE-AA41-9599-DAFDA72B46F3}"/>
                </a:ext>
              </a:extLst>
            </p:cNvPr>
            <p:cNvSpPr/>
            <p:nvPr userDrawn="1"/>
          </p:nvSpPr>
          <p:spPr>
            <a:xfrm>
              <a:off x="-1297691" y="5280762"/>
              <a:ext cx="719816" cy="697109"/>
            </a:xfrm>
            <a:prstGeom prst="ellipse">
              <a:avLst/>
            </a:prstGeom>
            <a:solidFill>
              <a:srgbClr val="D7F2F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Ellipsi 32">
              <a:extLst>
                <a:ext uri="{FF2B5EF4-FFF2-40B4-BE49-F238E27FC236}">
                  <a16:creationId xmlns:a16="http://schemas.microsoft.com/office/drawing/2014/main" id="{A75BE3D2-9926-C94A-926D-1C717ED44BE3}"/>
                </a:ext>
              </a:extLst>
            </p:cNvPr>
            <p:cNvSpPr/>
            <p:nvPr userDrawn="1"/>
          </p:nvSpPr>
          <p:spPr>
            <a:xfrm>
              <a:off x="-1297663" y="6160891"/>
              <a:ext cx="719816" cy="697109"/>
            </a:xfrm>
            <a:prstGeom prst="ellipse">
              <a:avLst/>
            </a:prstGeom>
            <a:solidFill>
              <a:srgbClr val="C9DBE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" name="Ellipsi 28">
              <a:extLst>
                <a:ext uri="{FF2B5EF4-FFF2-40B4-BE49-F238E27FC236}">
                  <a16:creationId xmlns:a16="http://schemas.microsoft.com/office/drawing/2014/main" id="{7A383D4D-06B8-9948-AF8E-B78F441800DF}"/>
                </a:ext>
              </a:extLst>
            </p:cNvPr>
            <p:cNvSpPr/>
            <p:nvPr userDrawn="1"/>
          </p:nvSpPr>
          <p:spPr>
            <a:xfrm>
              <a:off x="-1749222" y="-74"/>
              <a:ext cx="719816" cy="697109"/>
            </a:xfrm>
            <a:prstGeom prst="ellipse">
              <a:avLst/>
            </a:prstGeom>
            <a:solidFill>
              <a:srgbClr val="FBD1D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" name="Ellipsi 29">
              <a:extLst>
                <a:ext uri="{FF2B5EF4-FFF2-40B4-BE49-F238E27FC236}">
                  <a16:creationId xmlns:a16="http://schemas.microsoft.com/office/drawing/2014/main" id="{10B226F3-256B-C149-9FE4-2169AC8BAA77}"/>
                </a:ext>
              </a:extLst>
            </p:cNvPr>
            <p:cNvSpPr/>
            <p:nvPr userDrawn="1"/>
          </p:nvSpPr>
          <p:spPr>
            <a:xfrm>
              <a:off x="-1749222" y="880127"/>
              <a:ext cx="719816" cy="697109"/>
            </a:xfrm>
            <a:prstGeom prst="ellipse">
              <a:avLst/>
            </a:prstGeom>
            <a:solidFill>
              <a:srgbClr val="E8114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Ellipsi 30">
              <a:extLst>
                <a:ext uri="{FF2B5EF4-FFF2-40B4-BE49-F238E27FC236}">
                  <a16:creationId xmlns:a16="http://schemas.microsoft.com/office/drawing/2014/main" id="{1E241F7E-51AD-624C-9C6B-71BB4FDD86EF}"/>
                </a:ext>
              </a:extLst>
            </p:cNvPr>
            <p:cNvSpPr/>
            <p:nvPr userDrawn="1"/>
          </p:nvSpPr>
          <p:spPr>
            <a:xfrm>
              <a:off x="-1749222" y="1760254"/>
              <a:ext cx="719816" cy="697109"/>
            </a:xfrm>
            <a:prstGeom prst="ellipse">
              <a:avLst/>
            </a:prstGeom>
            <a:solidFill>
              <a:srgbClr val="FF9F3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Ellipsi 31">
              <a:extLst>
                <a:ext uri="{FF2B5EF4-FFF2-40B4-BE49-F238E27FC236}">
                  <a16:creationId xmlns:a16="http://schemas.microsoft.com/office/drawing/2014/main" id="{5DA7310D-F100-154F-9FD8-680FC89BCEBE}"/>
                </a:ext>
              </a:extLst>
            </p:cNvPr>
            <p:cNvSpPr/>
            <p:nvPr userDrawn="1"/>
          </p:nvSpPr>
          <p:spPr>
            <a:xfrm>
              <a:off x="-1749236" y="2640381"/>
              <a:ext cx="719816" cy="697109"/>
            </a:xfrm>
            <a:prstGeom prst="ellipse">
              <a:avLst/>
            </a:prstGeom>
            <a:solidFill>
              <a:srgbClr val="FFE0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Ellipsi 32">
              <a:extLst>
                <a:ext uri="{FF2B5EF4-FFF2-40B4-BE49-F238E27FC236}">
                  <a16:creationId xmlns:a16="http://schemas.microsoft.com/office/drawing/2014/main" id="{7C47C4D0-D638-4744-8600-7DCFD3641E4D}"/>
                </a:ext>
              </a:extLst>
            </p:cNvPr>
            <p:cNvSpPr/>
            <p:nvPr userDrawn="1"/>
          </p:nvSpPr>
          <p:spPr>
            <a:xfrm>
              <a:off x="-1749236" y="3520508"/>
              <a:ext cx="719816" cy="697109"/>
            </a:xfrm>
            <a:prstGeom prst="ellipse">
              <a:avLst/>
            </a:prstGeom>
            <a:solidFill>
              <a:srgbClr val="73C92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Ellipsi 32">
              <a:extLst>
                <a:ext uri="{FF2B5EF4-FFF2-40B4-BE49-F238E27FC236}">
                  <a16:creationId xmlns:a16="http://schemas.microsoft.com/office/drawing/2014/main" id="{36513781-BCA3-1F42-BD7B-76EC009BCD7B}"/>
                </a:ext>
              </a:extLst>
            </p:cNvPr>
            <p:cNvSpPr/>
            <p:nvPr userDrawn="1"/>
          </p:nvSpPr>
          <p:spPr>
            <a:xfrm>
              <a:off x="-1749236" y="4400635"/>
              <a:ext cx="719816" cy="697109"/>
            </a:xfrm>
            <a:prstGeom prst="ellipse">
              <a:avLst/>
            </a:prstGeom>
            <a:solidFill>
              <a:srgbClr val="00854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Ellipsi 32">
              <a:extLst>
                <a:ext uri="{FF2B5EF4-FFF2-40B4-BE49-F238E27FC236}">
                  <a16:creationId xmlns:a16="http://schemas.microsoft.com/office/drawing/2014/main" id="{E5A022FD-A22F-C84B-90E8-C84F58039CCA}"/>
                </a:ext>
              </a:extLst>
            </p:cNvPr>
            <p:cNvSpPr/>
            <p:nvPr userDrawn="1"/>
          </p:nvSpPr>
          <p:spPr>
            <a:xfrm>
              <a:off x="-1749236" y="5280762"/>
              <a:ext cx="719816" cy="697109"/>
            </a:xfrm>
            <a:prstGeom prst="ellipse">
              <a:avLst/>
            </a:prstGeom>
            <a:solidFill>
              <a:srgbClr val="75CFE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Ellipsi 32">
              <a:extLst>
                <a:ext uri="{FF2B5EF4-FFF2-40B4-BE49-F238E27FC236}">
                  <a16:creationId xmlns:a16="http://schemas.microsoft.com/office/drawing/2014/main" id="{EDB9634E-0B79-CD48-B1D8-F8816D614AEB}"/>
                </a:ext>
              </a:extLst>
            </p:cNvPr>
            <p:cNvSpPr/>
            <p:nvPr userDrawn="1"/>
          </p:nvSpPr>
          <p:spPr>
            <a:xfrm>
              <a:off x="-1749226" y="6160891"/>
              <a:ext cx="719816" cy="697109"/>
            </a:xfrm>
            <a:prstGeom prst="ellipse">
              <a:avLst/>
            </a:prstGeom>
            <a:solidFill>
              <a:srgbClr val="367AB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8BBE36-0E53-8C44-A477-4D352CEC3254}"/>
                </a:ext>
              </a:extLst>
            </p:cNvPr>
            <p:cNvSpPr txBox="1"/>
            <p:nvPr userDrawn="1"/>
          </p:nvSpPr>
          <p:spPr>
            <a:xfrm rot="16200000">
              <a:off x="-1977822" y="7117573"/>
              <a:ext cx="1221261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FI" sz="1600" b="0" i="0">
                  <a:latin typeface="+mn-lt"/>
                </a:rPr>
                <a:t>Sitra's colour palette. Grab the colour with a pipette.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F3FA64-3732-8A45-A7C2-8EAB4290F358}"/>
                </a:ext>
              </a:extLst>
            </p:cNvPr>
            <p:cNvSpPr txBox="1"/>
            <p:nvPr userDrawn="1"/>
          </p:nvSpPr>
          <p:spPr>
            <a:xfrm rot="16200000">
              <a:off x="-2443800" y="642933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Blueberry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B07822-BAE3-F044-A860-7D548ECDB061}"/>
                </a:ext>
              </a:extLst>
            </p:cNvPr>
            <p:cNvSpPr txBox="1"/>
            <p:nvPr userDrawn="1"/>
          </p:nvSpPr>
          <p:spPr>
            <a:xfrm rot="16200000">
              <a:off x="-2443800" y="55606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Tellus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EE0087-1CE7-B046-8FC6-E5FD942E3708}"/>
                </a:ext>
              </a:extLst>
            </p:cNvPr>
            <p:cNvSpPr txBox="1"/>
            <p:nvPr userDrawn="1"/>
          </p:nvSpPr>
          <p:spPr>
            <a:xfrm rot="16200000">
              <a:off x="-2443800" y="467534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Havu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D49530-5F92-0349-99E1-9F2629D5FF59}"/>
                </a:ext>
              </a:extLst>
            </p:cNvPr>
            <p:cNvSpPr txBox="1"/>
            <p:nvPr userDrawn="1"/>
          </p:nvSpPr>
          <p:spPr>
            <a:xfrm rot="16200000">
              <a:off x="-2443800" y="37858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Pitch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CD66CD-35DA-DE42-AFAA-77D342190B97}"/>
                </a:ext>
              </a:extLst>
            </p:cNvPr>
            <p:cNvSpPr txBox="1"/>
            <p:nvPr userDrawn="1"/>
          </p:nvSpPr>
          <p:spPr>
            <a:xfrm rot="16200000">
              <a:off x="-2443800" y="2921749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Dandelion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C51FE8-ED43-FB40-8C6B-1E94B8B33A2D}"/>
                </a:ext>
              </a:extLst>
            </p:cNvPr>
            <p:cNvSpPr txBox="1"/>
            <p:nvPr userDrawn="1"/>
          </p:nvSpPr>
          <p:spPr>
            <a:xfrm rot="16200000">
              <a:off x="-2443800" y="20364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Tyrni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0C15AF-77BF-494B-8532-A52982A39E8F}"/>
                </a:ext>
              </a:extLst>
            </p:cNvPr>
            <p:cNvSpPr txBox="1"/>
            <p:nvPr userDrawn="1"/>
          </p:nvSpPr>
          <p:spPr>
            <a:xfrm rot="16200000">
              <a:off x="-2443800" y="1155457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Lingonberry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4A8471-398C-EE46-9C24-25F675BA8E5F}"/>
                </a:ext>
              </a:extLst>
            </p:cNvPr>
            <p:cNvSpPr txBox="1"/>
            <p:nvPr userDrawn="1"/>
          </p:nvSpPr>
          <p:spPr>
            <a:xfrm rot="16200000">
              <a:off x="-2359159" y="181323"/>
              <a:ext cx="812801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Strawberry</a:t>
              </a:r>
            </a:p>
            <a:p>
              <a:pPr algn="ctr"/>
              <a:r>
                <a:rPr lang="fi-FI" sz="1100" b="0" i="0" err="1">
                  <a:latin typeface="+mn-lt"/>
                </a:rPr>
                <a:t>smoothie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A1888C-BCE9-0640-B4D3-3EBF7BF68556}"/>
                </a:ext>
              </a:extLst>
            </p:cNvPr>
            <p:cNvSpPr txBox="1"/>
            <p:nvPr userDrawn="1"/>
          </p:nvSpPr>
          <p:spPr>
            <a:xfrm rot="16200000">
              <a:off x="-1726635" y="6150296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A5C2D2-07FE-DA47-9E5C-4C9529C615C0}"/>
                </a:ext>
              </a:extLst>
            </p:cNvPr>
            <p:cNvSpPr txBox="1"/>
            <p:nvPr userDrawn="1"/>
          </p:nvSpPr>
          <p:spPr>
            <a:xfrm rot="16200000">
              <a:off x="-1726635" y="53062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8DC66A-05B9-8547-BD04-E3557F77FAB8}"/>
                </a:ext>
              </a:extLst>
            </p:cNvPr>
            <p:cNvSpPr txBox="1"/>
            <p:nvPr userDrawn="1"/>
          </p:nvSpPr>
          <p:spPr>
            <a:xfrm rot="16200000">
              <a:off x="-1726635" y="4402929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235BB5-E89A-A241-8A3D-BF8C98F2C2D8}"/>
                </a:ext>
              </a:extLst>
            </p:cNvPr>
            <p:cNvSpPr txBox="1"/>
            <p:nvPr userDrawn="1"/>
          </p:nvSpPr>
          <p:spPr>
            <a:xfrm rot="16200000">
              <a:off x="-1726635" y="35060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F7AE7A-C9D8-2A49-B80B-2E9C2CEC2DD5}"/>
                </a:ext>
              </a:extLst>
            </p:cNvPr>
            <p:cNvSpPr txBox="1"/>
            <p:nvPr userDrawn="1"/>
          </p:nvSpPr>
          <p:spPr>
            <a:xfrm rot="16200000">
              <a:off x="-1726635" y="26419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32FCE3-6B39-254A-9F27-01493F244E81}"/>
                </a:ext>
              </a:extLst>
            </p:cNvPr>
            <p:cNvSpPr txBox="1"/>
            <p:nvPr userDrawn="1"/>
          </p:nvSpPr>
          <p:spPr>
            <a:xfrm rot="16200000">
              <a:off x="-1726635" y="1777822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9DA97-F029-2A4F-A8A8-BE7A84A17DFB}"/>
                </a:ext>
              </a:extLst>
            </p:cNvPr>
            <p:cNvSpPr txBox="1"/>
            <p:nvPr userDrawn="1"/>
          </p:nvSpPr>
          <p:spPr>
            <a:xfrm rot="16200000">
              <a:off x="-1726635" y="8417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1446F1-F283-9B42-80CC-74D4AB06A0A2}"/>
                </a:ext>
              </a:extLst>
            </p:cNvPr>
            <p:cNvSpPr txBox="1"/>
            <p:nvPr userDrawn="1"/>
          </p:nvSpPr>
          <p:spPr>
            <a:xfrm rot="16200000">
              <a:off x="-1726635" y="-2237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33F7A-8E83-E04D-AB41-5D7A99CFE14D}"/>
              </a:ext>
            </a:extLst>
          </p:cNvPr>
          <p:cNvSpPr/>
          <p:nvPr userDrawn="1"/>
        </p:nvSpPr>
        <p:spPr>
          <a:xfrm rot="5400000">
            <a:off x="263086" y="-2792632"/>
            <a:ext cx="1970380" cy="2494548"/>
          </a:xfrm>
          <a:prstGeom prst="rect">
            <a:avLst/>
          </a:prstGeom>
          <a:solidFill>
            <a:srgbClr val="E8114B"/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0ABD6-61E1-9545-A711-E47F43669A49}"/>
              </a:ext>
            </a:extLst>
          </p:cNvPr>
          <p:cNvSpPr txBox="1"/>
          <p:nvPr userDrawn="1"/>
        </p:nvSpPr>
        <p:spPr>
          <a:xfrm>
            <a:off x="348808" y="-2157912"/>
            <a:ext cx="17828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600" b="0" i="0">
                <a:solidFill>
                  <a:schemeClr val="bg1"/>
                </a:solidFill>
                <a:latin typeface="+mn-lt"/>
              </a:rPr>
              <a:t>Remember to keep the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theme of the venue 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if you bring old films into your presentation!</a:t>
            </a:r>
          </a:p>
        </p:txBody>
      </p:sp>
      <p:sp>
        <p:nvSpPr>
          <p:cNvPr id="39" name="Dian numeron paikkamerkki 38">
            <a:extLst>
              <a:ext uri="{FF2B5EF4-FFF2-40B4-BE49-F238E27FC236}">
                <a16:creationId xmlns:a16="http://schemas.microsoft.com/office/drawing/2014/main" id="{DD76F944-88E7-44E6-A00A-B708CD1CB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16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E078C10-ABC5-4EF7-9B5E-599CE2B16BF5}" type="slidenum">
              <a:rPr lang="LID4096" smtClean="0"/>
              <a:t>‹#›</a:t>
            </a:fld>
            <a:endParaRPr lang="LID4096"/>
          </a:p>
        </p:txBody>
      </p:sp>
      <p:pic>
        <p:nvPicPr>
          <p:cNvPr id="41" name="Picture 5">
            <a:extLst>
              <a:ext uri="{FF2B5EF4-FFF2-40B4-BE49-F238E27FC236}">
                <a16:creationId xmlns:a16="http://schemas.microsoft.com/office/drawing/2014/main" id="{2AA9AAB6-C812-B3E1-D4CB-156DB9F19B1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7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7" r:id="rId1"/>
    <p:sldLayoutId id="2147486178" r:id="rId2"/>
    <p:sldLayoutId id="2147486179" r:id="rId3"/>
    <p:sldLayoutId id="2147486180" r:id="rId4"/>
    <p:sldLayoutId id="2147486181" r:id="rId5"/>
    <p:sldLayoutId id="2147486182" r:id="rId6"/>
    <p:sldLayoutId id="2147486183" r:id="rId7"/>
    <p:sldLayoutId id="2147486184" r:id="rId8"/>
    <p:sldLayoutId id="2147486185" r:id="rId9"/>
    <p:sldLayoutId id="2147486186" r:id="rId10"/>
    <p:sldLayoutId id="2147486187" r:id="rId11"/>
    <p:sldLayoutId id="2147486188" r:id="rId12"/>
    <p:sldLayoutId id="2147486189" r:id="rId13"/>
    <p:sldLayoutId id="2147486190" r:id="rId14"/>
    <p:sldLayoutId id="2147486191" r:id="rId15"/>
    <p:sldLayoutId id="2147486192" r:id="rId16"/>
    <p:sldLayoutId id="2147486193" r:id="rId17"/>
    <p:sldLayoutId id="2147486194" r:id="rId18"/>
    <p:sldLayoutId id="2147486195" r:id="rId19"/>
    <p:sldLayoutId id="2147486196" r:id="rId20"/>
    <p:sldLayoutId id="2147486197" r:id="rId21"/>
    <p:sldLayoutId id="2147486198" r:id="rId22"/>
    <p:sldLayoutId id="2147486199" r:id="rId23"/>
    <p:sldLayoutId id="2147486200" r:id="rId24"/>
    <p:sldLayoutId id="2147486201" r:id="rId25"/>
    <p:sldLayoutId id="2147486202" r:id="rId26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86">
          <p15:clr>
            <a:srgbClr val="F26B43"/>
          </p15:clr>
        </p15:guide>
        <p15:guide id="4" pos="2933">
          <p15:clr>
            <a:srgbClr val="F26B43"/>
          </p15:clr>
        </p15:guide>
        <p15:guide id="5" pos="2479">
          <p15:clr>
            <a:srgbClr val="F26B43"/>
          </p15:clr>
        </p15:guide>
        <p15:guide id="6" pos="2026">
          <p15:clr>
            <a:srgbClr val="F26B43"/>
          </p15:clr>
        </p15:guide>
        <p15:guide id="7" pos="1572">
          <p15:clr>
            <a:srgbClr val="F26B43"/>
          </p15:clr>
        </p15:guide>
        <p15:guide id="8" pos="1118">
          <p15:clr>
            <a:srgbClr val="F26B43"/>
          </p15:clr>
        </p15:guide>
        <p15:guide id="9" pos="665">
          <p15:clr>
            <a:srgbClr val="F26B43"/>
          </p15:clr>
        </p15:guide>
        <p15:guide id="10" pos="211">
          <p15:clr>
            <a:srgbClr val="F26B43"/>
          </p15:clr>
        </p15:guide>
        <p15:guide id="11" pos="4294">
          <p15:clr>
            <a:srgbClr val="F26B43"/>
          </p15:clr>
        </p15:guide>
        <p15:guide id="12" pos="4747">
          <p15:clr>
            <a:srgbClr val="F26B43"/>
          </p15:clr>
        </p15:guide>
        <p15:guide id="13" pos="5201">
          <p15:clr>
            <a:srgbClr val="F26B43"/>
          </p15:clr>
        </p15:guide>
        <p15:guide id="14" pos="5654">
          <p15:clr>
            <a:srgbClr val="F26B43"/>
          </p15:clr>
        </p15:guide>
        <p15:guide id="15" pos="6108">
          <p15:clr>
            <a:srgbClr val="F26B43"/>
          </p15:clr>
        </p15:guide>
        <p15:guide id="16" pos="6562">
          <p15:clr>
            <a:srgbClr val="F26B43"/>
          </p15:clr>
        </p15:guide>
        <p15:guide id="17" pos="7015">
          <p15:clr>
            <a:srgbClr val="F26B43"/>
          </p15:clr>
        </p15:guide>
        <p15:guide id="18" pos="7469">
          <p15:clr>
            <a:srgbClr val="F26B43"/>
          </p15:clr>
        </p15:guide>
        <p15:guide id="19" orient="horz" pos="1706">
          <p15:clr>
            <a:srgbClr val="F26B43"/>
          </p15:clr>
        </p15:guide>
        <p15:guide id="20" orient="horz" pos="1253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orient="horz" pos="2614">
          <p15:clr>
            <a:srgbClr val="F26B43"/>
          </p15:clr>
        </p15:guide>
        <p15:guide id="24" orient="horz" pos="3067">
          <p15:clr>
            <a:srgbClr val="F26B43"/>
          </p15:clr>
        </p15:guide>
        <p15:guide id="25" orient="horz" pos="3521">
          <p15:clr>
            <a:srgbClr val="F26B43"/>
          </p15:clr>
        </p15:guide>
        <p15:guide id="26" orient="horz" pos="3974">
          <p15:clr>
            <a:srgbClr val="F26B43"/>
          </p15:clr>
        </p15:guide>
        <p15:guide id="27" orient="horz" pos="119">
          <p15:clr>
            <a:srgbClr val="F26B43"/>
          </p15:clr>
        </p15:guide>
        <p15:guide id="28" orient="horz" pos="232">
          <p15:clr>
            <a:srgbClr val="F26B43"/>
          </p15:clr>
        </p15:guide>
        <p15:guide id="30" orient="horz">
          <p15:clr>
            <a:srgbClr val="F26B43"/>
          </p15:clr>
        </p15:guide>
        <p15:guide id="31" orient="horz" pos="4088">
          <p15:clr>
            <a:srgbClr val="F26B43"/>
          </p15:clr>
        </p15:guide>
        <p15:guide id="33" orient="horz" pos="4201">
          <p15:clr>
            <a:srgbClr val="F26B43"/>
          </p15:clr>
        </p15:guide>
        <p15:guide id="34" orient="horz" pos="4320">
          <p15:clr>
            <a:srgbClr val="F26B43"/>
          </p15:clr>
        </p15:guide>
        <p15:guide id="35" pos="7582">
          <p15:clr>
            <a:srgbClr val="F26B43"/>
          </p15:clr>
        </p15:guide>
        <p15:guide id="37" pos="98">
          <p15:clr>
            <a:srgbClr val="F26B43"/>
          </p15:clr>
        </p15:guide>
        <p15:guide id="39">
          <p15:clr>
            <a:srgbClr val="F26B43"/>
          </p15:clr>
        </p15:guide>
        <p15:guide id="40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"/>
          <p:cNvSpPr txBox="1">
            <a:spLocks noGrp="1"/>
          </p:cNvSpPr>
          <p:nvPr>
            <p:ph type="ctrTitle"/>
          </p:nvPr>
        </p:nvSpPr>
        <p:spPr>
          <a:xfrm>
            <a:off x="793374" y="804116"/>
            <a:ext cx="10614213" cy="376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Inter Tight"/>
              <a:buNone/>
            </a:pPr>
            <a:r>
              <a:rPr lang="en-GB" b="1" noProof="0" dirty="0"/>
              <a:t>National Dialogues</a:t>
            </a:r>
            <a:br>
              <a:rPr lang="en-GB" noProof="0" dirty="0"/>
            </a:br>
            <a:br>
              <a:rPr lang="en-GB" noProof="0" dirty="0"/>
            </a:br>
            <a:r>
              <a:rPr lang="en-GB" sz="3600" b="0" i="0" noProof="0" dirty="0">
                <a:solidFill>
                  <a:srgbClr val="000000"/>
                </a:solidFill>
                <a:effectLst/>
              </a:rPr>
              <a:t>Building strong democracy, trust and a better understanding of the future </a:t>
            </a:r>
            <a:br>
              <a:rPr lang="en-GB" sz="9000" noProof="0" dirty="0"/>
            </a:br>
            <a:endParaRPr lang="en-GB" sz="9000" noProof="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Inter Tight"/>
              <a:buNone/>
            </a:pPr>
            <a:endParaRPr lang="en-GB" noProof="0" dirty="0"/>
          </a:p>
        </p:txBody>
      </p:sp>
      <p:sp>
        <p:nvSpPr>
          <p:cNvPr id="275" name="Google Shape;275;p15"/>
          <p:cNvSpPr txBox="1">
            <a:spLocks noGrp="1"/>
          </p:cNvSpPr>
          <p:nvPr>
            <p:ph type="body" idx="2"/>
          </p:nvPr>
        </p:nvSpPr>
        <p:spPr>
          <a:xfrm>
            <a:off x="793376" y="5854327"/>
            <a:ext cx="85523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dirty="0">
                <a:solidFill>
                  <a:schemeClr val="lt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3D526-E6D8-E85D-B1FA-6FC962E51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12B60F0B-8850-4CCB-C37D-7F582BCC593B}"/>
              </a:ext>
            </a:extLst>
          </p:cNvPr>
          <p:cNvSpPr txBox="1">
            <a:spLocks/>
          </p:cNvSpPr>
          <p:nvPr/>
        </p:nvSpPr>
        <p:spPr>
          <a:xfrm>
            <a:off x="1109609" y="679102"/>
            <a:ext cx="10423484" cy="88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Tight"/>
              <a:buNone/>
              <a:defRPr sz="50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/>
            <a:r>
              <a:rPr lang="en-GB" sz="4000" b="1" dirty="0"/>
              <a:t>Who </a:t>
            </a:r>
            <a:r>
              <a:rPr lang="en-GB" sz="4000" dirty="0"/>
              <a:t>is involved in the core group?</a:t>
            </a:r>
            <a:endParaRPr lang="en-GB" sz="4000" kern="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9E5E5EF-0334-E516-F518-846D55478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3422" y="2296649"/>
            <a:ext cx="2386486" cy="446551"/>
          </a:xfrm>
          <a:prstGeom prst="rect">
            <a:avLst/>
          </a:prstGeom>
        </p:spPr>
      </p:pic>
      <p:pic>
        <p:nvPicPr>
          <p:cNvPr id="1028" name="Picture 4" descr="Sivuston logo">
            <a:extLst>
              <a:ext uri="{FF2B5EF4-FFF2-40B4-BE49-F238E27FC236}">
                <a16:creationId xmlns:a16="http://schemas.microsoft.com/office/drawing/2014/main" id="{268581BE-BA40-EA57-0617-836EDE451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8" y="3920465"/>
            <a:ext cx="2822221" cy="5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34FE42-9952-9821-5314-1937BE732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0337" y="3942072"/>
            <a:ext cx="2649220" cy="76890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595DA11-403D-C36F-0FB7-0809B10C23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687" y="1894785"/>
            <a:ext cx="4347782" cy="1606789"/>
          </a:xfrm>
          <a:prstGeom prst="rect">
            <a:avLst/>
          </a:prstGeom>
        </p:spPr>
      </p:pic>
      <p:pic>
        <p:nvPicPr>
          <p:cNvPr id="6" name="Kuva 5" descr="Kuva, joka sisältää kohteen musta, pimeys&#10;&#10;Tekoälyn generoima sisältö voi olla virheellistä.">
            <a:extLst>
              <a:ext uri="{FF2B5EF4-FFF2-40B4-BE49-F238E27FC236}">
                <a16:creationId xmlns:a16="http://schemas.microsoft.com/office/drawing/2014/main" id="{9BB66F42-9A5C-5337-5619-A03A13026E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82" y="3772356"/>
            <a:ext cx="2822221" cy="1386952"/>
          </a:xfrm>
          <a:prstGeom prst="rect">
            <a:avLst/>
          </a:prstGeom>
        </p:spPr>
      </p:pic>
      <p:pic>
        <p:nvPicPr>
          <p:cNvPr id="10" name="Kuva 9" descr="Kuva, joka sisältää kohteen teksti, graafinen suunnittelu, Grafiikka, Fontti&#10;&#10;Tekoälyn generoima sisältö voi olla virheellistä.">
            <a:extLst>
              <a:ext uri="{FF2B5EF4-FFF2-40B4-BE49-F238E27FC236}">
                <a16:creationId xmlns:a16="http://schemas.microsoft.com/office/drawing/2014/main" id="{D22D7755-35D7-3014-ABD3-C11F12048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895" y="2299447"/>
            <a:ext cx="3442911" cy="8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3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6A54E-75C1-C970-6289-C8CE5537A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i 4">
            <a:extLst>
              <a:ext uri="{FF2B5EF4-FFF2-40B4-BE49-F238E27FC236}">
                <a16:creationId xmlns:a16="http://schemas.microsoft.com/office/drawing/2014/main" id="{B5EA9E38-D185-083A-B455-15F9816084E9}"/>
              </a:ext>
            </a:extLst>
          </p:cNvPr>
          <p:cNvSpPr/>
          <p:nvPr/>
        </p:nvSpPr>
        <p:spPr>
          <a:xfrm>
            <a:off x="9547013" y="1785800"/>
            <a:ext cx="2880000" cy="2880000"/>
          </a:xfrm>
          <a:prstGeom prst="ellipse">
            <a:avLst/>
          </a:prstGeom>
          <a:gradFill>
            <a:gsLst>
              <a:gs pos="0">
                <a:srgbClr val="FDA7B5"/>
              </a:gs>
              <a:gs pos="100000">
                <a:srgbClr val="FDBF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Tight"/>
                <a:ea typeface="+mn-ea"/>
                <a:cs typeface="+mn-cs"/>
                <a:sym typeface="Inter Tight"/>
              </a:rPr>
              <a:t>5</a:t>
            </a:r>
            <a:endParaRPr lang="en-GB" sz="1600" dirty="0">
              <a:solidFill>
                <a:schemeClr val="tx1"/>
              </a:solidFill>
            </a:endParaRPr>
          </a:p>
          <a:p>
            <a:pPr marL="114300" algn="ctr"/>
            <a:r>
              <a:rPr lang="en-GB" sz="1600" dirty="0">
                <a:solidFill>
                  <a:schemeClr val="tx1"/>
                </a:solidFill>
              </a:rPr>
              <a:t>Linking the results to the preparation of </a:t>
            </a:r>
            <a:r>
              <a:rPr lang="en-GB" sz="1600" b="1" dirty="0">
                <a:solidFill>
                  <a:schemeClr val="tx1"/>
                </a:solidFill>
              </a:rPr>
              <a:t>decision-making </a:t>
            </a:r>
            <a:r>
              <a:rPr lang="en-GB" sz="1600" dirty="0">
                <a:solidFill>
                  <a:schemeClr val="tx1"/>
                </a:solidFill>
              </a:rPr>
              <a:t>and to an updated situational picture</a:t>
            </a:r>
          </a:p>
        </p:txBody>
      </p:sp>
      <p:sp>
        <p:nvSpPr>
          <p:cNvPr id="8" name="Ellipsi 2">
            <a:extLst>
              <a:ext uri="{FF2B5EF4-FFF2-40B4-BE49-F238E27FC236}">
                <a16:creationId xmlns:a16="http://schemas.microsoft.com/office/drawing/2014/main" id="{79A469F4-E1E8-AABD-C76C-9EADB8C0C104}"/>
              </a:ext>
            </a:extLst>
          </p:cNvPr>
          <p:cNvSpPr/>
          <p:nvPr/>
        </p:nvSpPr>
        <p:spPr>
          <a:xfrm>
            <a:off x="7091680" y="1787118"/>
            <a:ext cx="2880000" cy="2880000"/>
          </a:xfrm>
          <a:prstGeom prst="ellipse">
            <a:avLst/>
          </a:prstGeom>
          <a:gradFill>
            <a:gsLst>
              <a:gs pos="0">
                <a:srgbClr val="8CAFFD"/>
              </a:gs>
              <a:gs pos="100000">
                <a:srgbClr val="ACA4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Tight"/>
                <a:ea typeface="+mn-ea"/>
                <a:cs typeface="+mn-cs"/>
                <a:sym typeface="Inter Tight"/>
              </a:rPr>
              <a:t>4</a:t>
            </a:r>
            <a:endParaRPr lang="en-GB" sz="1600" dirty="0">
              <a:solidFill>
                <a:schemeClr val="tx1"/>
              </a:solidFill>
            </a:endParaRPr>
          </a:p>
          <a:p>
            <a:pPr marL="114300" algn="ctr"/>
            <a:r>
              <a:rPr lang="en-GB" sz="1600" dirty="0">
                <a:solidFill>
                  <a:schemeClr val="tx1"/>
                </a:solidFill>
              </a:rPr>
              <a:t>Produce </a:t>
            </a:r>
            <a:r>
              <a:rPr lang="en-GB" sz="1600" b="1" dirty="0">
                <a:solidFill>
                  <a:schemeClr val="tx1"/>
                </a:solidFill>
              </a:rPr>
              <a:t>a summary report </a:t>
            </a:r>
            <a:r>
              <a:rPr lang="en-GB" sz="1600" dirty="0">
                <a:solidFill>
                  <a:schemeClr val="tx1"/>
                </a:solidFill>
              </a:rPr>
              <a:t>by AI-assisted analysis of conversation notes</a:t>
            </a:r>
          </a:p>
        </p:txBody>
      </p:sp>
      <p:sp>
        <p:nvSpPr>
          <p:cNvPr id="6" name="Ellipsi 3">
            <a:extLst>
              <a:ext uri="{FF2B5EF4-FFF2-40B4-BE49-F238E27FC236}">
                <a16:creationId xmlns:a16="http://schemas.microsoft.com/office/drawing/2014/main" id="{34A43E4D-EB39-AE1F-E834-10C737C37E99}"/>
              </a:ext>
            </a:extLst>
          </p:cNvPr>
          <p:cNvSpPr/>
          <p:nvPr/>
        </p:nvSpPr>
        <p:spPr>
          <a:xfrm>
            <a:off x="4656000" y="1787118"/>
            <a:ext cx="2880000" cy="2880000"/>
          </a:xfrm>
          <a:prstGeom prst="ellipse">
            <a:avLst/>
          </a:prstGeom>
          <a:gradFill>
            <a:gsLst>
              <a:gs pos="0">
                <a:srgbClr val="82D7F9"/>
              </a:gs>
              <a:gs pos="100000">
                <a:srgbClr val="81DF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Tight"/>
                <a:ea typeface="+mn-ea"/>
                <a:cs typeface="+mn-cs"/>
                <a:sym typeface="Inter Tight"/>
              </a:rPr>
              <a:t>3</a:t>
            </a:r>
            <a:endParaRPr lang="en-GB" sz="1600" dirty="0">
              <a:solidFill>
                <a:schemeClr val="tx1"/>
              </a:solidFill>
            </a:endParaRPr>
          </a:p>
          <a:p>
            <a:pPr marL="114300" algn="ctr"/>
            <a:r>
              <a:rPr lang="en-GB" sz="1600" b="1" dirty="0">
                <a:solidFill>
                  <a:schemeClr val="tx1"/>
                </a:solidFill>
              </a:rPr>
              <a:t>Dialogues</a:t>
            </a:r>
            <a:r>
              <a:rPr lang="en-GB" sz="1600" dirty="0">
                <a:solidFill>
                  <a:schemeClr val="tx1"/>
                </a:solidFill>
              </a:rPr>
              <a:t> arranged by organisers for their target groups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C9E0F28-BEE7-3DCB-7F02-23C8CB98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600" b="1" dirty="0"/>
              <a:t>How does </a:t>
            </a:r>
            <a:r>
              <a:rPr lang="en-GB" sz="4600" dirty="0"/>
              <a:t>the model work?</a:t>
            </a:r>
          </a:p>
        </p:txBody>
      </p:sp>
      <p:sp>
        <p:nvSpPr>
          <p:cNvPr id="5" name="Ellipsi 2">
            <a:extLst>
              <a:ext uri="{FF2B5EF4-FFF2-40B4-BE49-F238E27FC236}">
                <a16:creationId xmlns:a16="http://schemas.microsoft.com/office/drawing/2014/main" id="{92AE93AF-FA2D-3566-B018-C13E1E533FE6}"/>
              </a:ext>
            </a:extLst>
          </p:cNvPr>
          <p:cNvSpPr/>
          <p:nvPr/>
        </p:nvSpPr>
        <p:spPr>
          <a:xfrm>
            <a:off x="2190076" y="1787118"/>
            <a:ext cx="2880000" cy="2880000"/>
          </a:xfrm>
          <a:prstGeom prst="ellipse">
            <a:avLst/>
          </a:prstGeom>
          <a:gradFill>
            <a:gsLst>
              <a:gs pos="0">
                <a:srgbClr val="8CAFFD"/>
              </a:gs>
              <a:gs pos="100000">
                <a:srgbClr val="ADA4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Tight"/>
                <a:ea typeface="+mn-ea"/>
                <a:cs typeface="+mn-cs"/>
                <a:sym typeface="Inter Tight"/>
              </a:rPr>
              <a:t>2</a:t>
            </a:r>
            <a:endParaRPr lang="en-GB" sz="1600" dirty="0">
              <a:solidFill>
                <a:schemeClr val="tx1"/>
              </a:solidFill>
            </a:endParaRPr>
          </a:p>
          <a:p>
            <a:pPr marL="114300" algn="ctr"/>
            <a:r>
              <a:rPr lang="en-GB" sz="1600" b="1" dirty="0">
                <a:solidFill>
                  <a:schemeClr val="tx1"/>
                </a:solidFill>
              </a:rPr>
              <a:t>Inviting </a:t>
            </a:r>
            <a:r>
              <a:rPr lang="en-GB" sz="1600" dirty="0">
                <a:solidFill>
                  <a:schemeClr val="tx1"/>
                </a:solidFill>
              </a:rPr>
              <a:t>and training a wide range of organisers</a:t>
            </a:r>
          </a:p>
        </p:txBody>
      </p:sp>
      <p:sp>
        <p:nvSpPr>
          <p:cNvPr id="7" name="Ellipsi 4">
            <a:extLst>
              <a:ext uri="{FF2B5EF4-FFF2-40B4-BE49-F238E27FC236}">
                <a16:creationId xmlns:a16="http://schemas.microsoft.com/office/drawing/2014/main" id="{B3112ED5-8A2B-2635-4815-8AF01C795E97}"/>
              </a:ext>
            </a:extLst>
          </p:cNvPr>
          <p:cNvSpPr/>
          <p:nvPr/>
        </p:nvSpPr>
        <p:spPr>
          <a:xfrm>
            <a:off x="-312600" y="1787118"/>
            <a:ext cx="2880000" cy="2880000"/>
          </a:xfrm>
          <a:prstGeom prst="ellipse">
            <a:avLst/>
          </a:prstGeom>
          <a:gradFill>
            <a:gsLst>
              <a:gs pos="0">
                <a:srgbClr val="FDA7B5"/>
              </a:gs>
              <a:gs pos="100000">
                <a:srgbClr val="FDBF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114300" algn="ctr"/>
            <a:r>
              <a:rPr kumimoji="0" lang="en-GB" sz="4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Tight"/>
                <a:ea typeface="+mn-ea"/>
                <a:cs typeface="+mn-cs"/>
                <a:sym typeface="Inter Tight"/>
              </a:rPr>
              <a:t>1</a:t>
            </a:r>
            <a:endParaRPr lang="en-GB" sz="1600" dirty="0">
              <a:solidFill>
                <a:schemeClr val="tx1"/>
              </a:solidFill>
            </a:endParaRPr>
          </a:p>
          <a:p>
            <a:pPr marL="114300" algn="ctr"/>
            <a:r>
              <a:rPr lang="en-GB" sz="1600" dirty="0">
                <a:solidFill>
                  <a:schemeClr val="tx1"/>
                </a:solidFill>
              </a:rPr>
              <a:t>A socially relevant and cross-stakeholder issue </a:t>
            </a:r>
          </a:p>
          <a:p>
            <a:pPr marL="114300" algn="ctr"/>
            <a:r>
              <a:rPr lang="en-GB" sz="1600" b="1" dirty="0">
                <a:solidFill>
                  <a:schemeClr val="tx1"/>
                </a:solidFill>
              </a:rPr>
              <a:t>choice of topic</a:t>
            </a:r>
          </a:p>
        </p:txBody>
      </p:sp>
    </p:spTree>
    <p:extLst>
      <p:ext uri="{BB962C8B-B14F-4D97-AF65-F5344CB8AC3E}">
        <p14:creationId xmlns:p14="http://schemas.microsoft.com/office/powerpoint/2010/main" val="402563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61FD7-9A31-B7ED-0476-370569F90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C6F2D0-CFDF-58BE-5BF0-30639C3D19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Why is it important now?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DBBC52E-3DBA-7406-F491-6EE1F2D9D5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705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5D7D0-DFB8-1CD0-33B5-1BBBC100F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666D9A-CD24-9926-8550-76978AD39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600" b="1" dirty="0"/>
              <a:t>Why </a:t>
            </a:r>
            <a:r>
              <a:rPr lang="en-GB" sz="4600" dirty="0"/>
              <a:t>National Dialogue now?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C22F7F-4D23-97F3-4346-DA4EE4F7C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596" y="1654057"/>
            <a:ext cx="7649760" cy="43120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Inter Tight"/>
                <a:ea typeface="Aptos" panose="020B0004020202020204" pitchFamily="34" charset="0"/>
                <a:cs typeface="Calibri" panose="020F0502020204030204" pitchFamily="34" charset="0"/>
              </a:rPr>
              <a:t>Erosion of trust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Inter Tight"/>
                <a:ea typeface="Aptos" panose="020B0004020202020204" pitchFamily="34" charset="0"/>
                <a:cs typeface="Calibri" panose="020F0502020204030204" pitchFamily="34" charset="0"/>
              </a:rPr>
              <a:t>Increased affective polarisation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Inter Tight"/>
                <a:ea typeface="Aptos" panose="020B0004020202020204" pitchFamily="34" charset="0"/>
                <a:cs typeface="Calibri" panose="020F0502020204030204" pitchFamily="34" charset="0"/>
              </a:rPr>
              <a:t>Deterioration</a:t>
            </a:r>
            <a:r>
              <a:rPr lang="en-GB" sz="2400" kern="100" dirty="0">
                <a:latin typeface="Inter Tight"/>
                <a:ea typeface="Aptos" panose="020B0004020202020204" pitchFamily="34" charset="0"/>
                <a:cs typeface="Calibri" panose="020F0502020204030204" pitchFamily="34" charset="0"/>
              </a:rPr>
              <a:t> in confidence in the future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Inter Tight"/>
                <a:ea typeface="Aptos" panose="020B0004020202020204" pitchFamily="34" charset="0"/>
                <a:cs typeface="Calibri" panose="020F0502020204030204" pitchFamily="34" charset="0"/>
              </a:rPr>
              <a:t>Pressure from authoritarian regimes in the East and West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Inter Tight"/>
                <a:ea typeface="Aptos" panose="020B0004020202020204" pitchFamily="34" charset="0"/>
                <a:cs typeface="Calibri" panose="020F0502020204030204" pitchFamily="34" charset="0"/>
              </a:rPr>
              <a:t>The need to develop models that enhance citizens' psychological resilience and social cohesion</a:t>
            </a:r>
            <a:endParaRPr lang="en-GB" sz="2400" kern="100" dirty="0">
              <a:effectLst/>
              <a:latin typeface="Inter Tight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6" name="Ellipsi 4">
            <a:extLst>
              <a:ext uri="{FF2B5EF4-FFF2-40B4-BE49-F238E27FC236}">
                <a16:creationId xmlns:a16="http://schemas.microsoft.com/office/drawing/2014/main" id="{BAB82463-3F40-BB34-C526-7BC81192ABA7}"/>
              </a:ext>
            </a:extLst>
          </p:cNvPr>
          <p:cNvSpPr/>
          <p:nvPr/>
        </p:nvSpPr>
        <p:spPr>
          <a:xfrm rot="260187">
            <a:off x="8571757" y="1385540"/>
            <a:ext cx="3744422" cy="3744422"/>
          </a:xfrm>
          <a:prstGeom prst="ellipse">
            <a:avLst/>
          </a:prstGeom>
          <a:gradFill>
            <a:gsLst>
              <a:gs pos="0">
                <a:srgbClr val="FDA7B5"/>
              </a:gs>
              <a:gs pos="100000">
                <a:srgbClr val="FDBF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2800" b="1" dirty="0">
                <a:solidFill>
                  <a:schemeClr val="tx1"/>
                </a:solidFill>
                <a:latin typeface="Inter Tight"/>
              </a:rPr>
              <a:t>The need for democratic dialogue is </a:t>
            </a:r>
          </a:p>
          <a:p>
            <a:pPr algn="ctr">
              <a:lnSpc>
                <a:spcPct val="90000"/>
              </a:lnSpc>
            </a:pPr>
            <a:r>
              <a:rPr lang="en-GB" sz="2800" b="1" dirty="0">
                <a:solidFill>
                  <a:schemeClr val="tx1"/>
                </a:solidFill>
                <a:latin typeface="Inter Tight"/>
              </a:rPr>
              <a:t>right </a:t>
            </a:r>
          </a:p>
          <a:p>
            <a:pPr algn="ctr">
              <a:lnSpc>
                <a:spcPct val="90000"/>
              </a:lnSpc>
            </a:pPr>
            <a:r>
              <a:rPr lang="en-GB" sz="2800" b="1" dirty="0">
                <a:solidFill>
                  <a:schemeClr val="tx1"/>
                </a:solidFill>
                <a:latin typeface="Inter Tight"/>
              </a:rPr>
              <a:t>now!</a:t>
            </a:r>
          </a:p>
        </p:txBody>
      </p:sp>
    </p:spTree>
    <p:extLst>
      <p:ext uri="{BB962C8B-B14F-4D97-AF65-F5344CB8AC3E}">
        <p14:creationId xmlns:p14="http://schemas.microsoft.com/office/powerpoint/2010/main" val="368766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AC406-378F-D325-BD55-A7A5A3AFB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4F400EF5-2726-0B4F-EDDE-A6D907CD8281}"/>
              </a:ext>
            </a:extLst>
          </p:cNvPr>
          <p:cNvSpPr/>
          <p:nvPr/>
        </p:nvSpPr>
        <p:spPr>
          <a:xfrm>
            <a:off x="4507242" y="2417629"/>
            <a:ext cx="2880000" cy="2160000"/>
          </a:xfrm>
          <a:prstGeom prst="roundRect">
            <a:avLst/>
          </a:prstGeom>
          <a:gradFill>
            <a:gsLst>
              <a:gs pos="0">
                <a:srgbClr val="8CAFFD"/>
              </a:gs>
              <a:gs pos="100000">
                <a:srgbClr val="8DAF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C09030C1-555E-FAD1-3A35-73CB6CAD72C1}"/>
              </a:ext>
            </a:extLst>
          </p:cNvPr>
          <p:cNvSpPr/>
          <p:nvPr/>
        </p:nvSpPr>
        <p:spPr>
          <a:xfrm>
            <a:off x="8061901" y="2417629"/>
            <a:ext cx="2880000" cy="2160000"/>
          </a:xfrm>
          <a:prstGeom prst="roundRect">
            <a:avLst/>
          </a:prstGeom>
          <a:gradFill>
            <a:gsLst>
              <a:gs pos="0">
                <a:srgbClr val="82D7F9"/>
              </a:gs>
              <a:gs pos="100000">
                <a:srgbClr val="81DF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1BD56D34-A270-B33F-9474-1027F3303409}"/>
              </a:ext>
            </a:extLst>
          </p:cNvPr>
          <p:cNvSpPr/>
          <p:nvPr/>
        </p:nvSpPr>
        <p:spPr>
          <a:xfrm>
            <a:off x="952582" y="2422710"/>
            <a:ext cx="2880000" cy="2160000"/>
          </a:xfrm>
          <a:prstGeom prst="roundRect">
            <a:avLst/>
          </a:prstGeom>
          <a:gradFill>
            <a:gsLst>
              <a:gs pos="0">
                <a:srgbClr val="FDA7B5"/>
              </a:gs>
              <a:gs pos="100000">
                <a:srgbClr val="FDBF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806B10-2671-DD55-800A-192F80B5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600" b="1" dirty="0"/>
              <a:t>What </a:t>
            </a:r>
            <a:r>
              <a:rPr lang="en-GB" sz="4600" dirty="0"/>
              <a:t>are the benefits of National Dialogues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A78240-D865-04D2-EFF7-78201624F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92382" y="2495774"/>
            <a:ext cx="2891439" cy="1866451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en-GB" sz="2000" b="1" dirty="0">
                <a:latin typeface="Inter Tight"/>
                <a:cs typeface="Times New Roman" panose="02020603050405020304" pitchFamily="18" charset="0"/>
              </a:rPr>
              <a:t>Reduce emotions that fuel affective polarisation </a:t>
            </a:r>
            <a:br>
              <a:rPr lang="en-GB" sz="2000" b="1" dirty="0">
                <a:latin typeface="Inter Tight"/>
                <a:cs typeface="Times New Roman" panose="02020603050405020304" pitchFamily="18" charset="0"/>
              </a:rPr>
            </a:br>
            <a:r>
              <a:rPr lang="en-GB" dirty="0">
                <a:latin typeface="Inter Tight"/>
                <a:cs typeface="Times New Roman" panose="02020603050405020304" pitchFamily="18" charset="0"/>
              </a:rPr>
              <a:t>(anxiety, fear and anger)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F1D1B1A-7019-75B8-8922-D08552EBBC28}"/>
              </a:ext>
            </a:extLst>
          </p:cNvPr>
          <p:cNvSpPr txBox="1"/>
          <p:nvPr/>
        </p:nvSpPr>
        <p:spPr>
          <a:xfrm>
            <a:off x="1160046" y="2695566"/>
            <a:ext cx="252891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Inter Tight"/>
                <a:cs typeface="Times New Roman" panose="02020603050405020304" pitchFamily="18" charset="0"/>
              </a:rPr>
              <a:t>Provide a space to meet face to face and discuss issues in a humane and honest way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0F817F7-CBC4-3E0C-E472-3B92D483CEED}"/>
              </a:ext>
            </a:extLst>
          </p:cNvPr>
          <p:cNvSpPr txBox="1"/>
          <p:nvPr/>
        </p:nvSpPr>
        <p:spPr>
          <a:xfrm>
            <a:off x="4859021" y="2849454"/>
            <a:ext cx="224028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Inter Tight"/>
                <a:cs typeface="Times New Roman" panose="02020603050405020304" pitchFamily="18" charset="0"/>
              </a:rPr>
              <a:t>Strengthen mutual trust between people</a:t>
            </a:r>
          </a:p>
        </p:txBody>
      </p:sp>
    </p:spTree>
    <p:extLst>
      <p:ext uri="{BB962C8B-B14F-4D97-AF65-F5344CB8AC3E}">
        <p14:creationId xmlns:p14="http://schemas.microsoft.com/office/powerpoint/2010/main" val="3158894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B1B78-79E3-943B-4BE9-83E2DCBDB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4EF1426A-9F9E-618F-4FBD-E97CC88ABD70}"/>
              </a:ext>
            </a:extLst>
          </p:cNvPr>
          <p:cNvSpPr/>
          <p:nvPr/>
        </p:nvSpPr>
        <p:spPr>
          <a:xfrm>
            <a:off x="4629162" y="2431176"/>
            <a:ext cx="2880000" cy="2160000"/>
          </a:xfrm>
          <a:prstGeom prst="roundRect">
            <a:avLst/>
          </a:prstGeom>
          <a:gradFill>
            <a:gsLst>
              <a:gs pos="0">
                <a:srgbClr val="8CAFFD"/>
              </a:gs>
              <a:gs pos="100000">
                <a:srgbClr val="8DAF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157AE96F-1A08-6C73-1E3B-1BBCE6A22D7D}"/>
              </a:ext>
            </a:extLst>
          </p:cNvPr>
          <p:cNvSpPr/>
          <p:nvPr/>
        </p:nvSpPr>
        <p:spPr>
          <a:xfrm>
            <a:off x="8183821" y="2431176"/>
            <a:ext cx="2880000" cy="2160000"/>
          </a:xfrm>
          <a:prstGeom prst="roundRect">
            <a:avLst/>
          </a:prstGeom>
          <a:gradFill>
            <a:gsLst>
              <a:gs pos="0">
                <a:srgbClr val="82D7F9"/>
              </a:gs>
              <a:gs pos="100000">
                <a:srgbClr val="81DF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240EDAB1-0034-807E-2C16-E67340AC62B2}"/>
              </a:ext>
            </a:extLst>
          </p:cNvPr>
          <p:cNvSpPr/>
          <p:nvPr/>
        </p:nvSpPr>
        <p:spPr>
          <a:xfrm>
            <a:off x="1074502" y="2436257"/>
            <a:ext cx="2880000" cy="2160000"/>
          </a:xfrm>
          <a:prstGeom prst="roundRect">
            <a:avLst/>
          </a:prstGeom>
          <a:gradFill>
            <a:gsLst>
              <a:gs pos="0">
                <a:srgbClr val="FDA7B5"/>
              </a:gs>
              <a:gs pos="100000">
                <a:srgbClr val="FDBF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61F77A7-A38D-1625-A544-D01F62487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600" b="1" dirty="0"/>
              <a:t>What are the </a:t>
            </a:r>
            <a:r>
              <a:rPr lang="en-GB" sz="4600" dirty="0"/>
              <a:t>benefits of national dialogues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7C54C1-311F-CE2D-FFAD-A714C1F4F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5733" y="2610074"/>
            <a:ext cx="2756747" cy="1637851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en-GB" sz="1800" b="1" dirty="0">
                <a:latin typeface="Inter Tight"/>
                <a:cs typeface="Times New Roman" panose="02020603050405020304" pitchFamily="18" charset="0"/>
              </a:rPr>
              <a:t>Provide decision-makers with an understanding of the cohesion of society and citizens' prospects for the future</a:t>
            </a:r>
            <a:endParaRPr lang="en-GB" sz="1800" b="1" dirty="0">
              <a:solidFill>
                <a:srgbClr val="FF0000"/>
              </a:solidFill>
              <a:latin typeface="Inter Tight"/>
              <a:cs typeface="Times New Roman" panose="02020603050405020304" pitchFamily="18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431F9E6-C575-DD4D-45A2-F1555B47DE93}"/>
              </a:ext>
            </a:extLst>
          </p:cNvPr>
          <p:cNvSpPr txBox="1"/>
          <p:nvPr/>
        </p:nvSpPr>
        <p:spPr>
          <a:xfrm>
            <a:off x="1128179" y="2909096"/>
            <a:ext cx="279984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b="1" dirty="0">
                <a:latin typeface="Inter Tight"/>
                <a:cs typeface="Times New Roman" panose="02020603050405020304" pitchFamily="18" charset="0"/>
              </a:rPr>
              <a:t>Provide a concrete experience of democratic values </a:t>
            </a:r>
          </a:p>
          <a:p>
            <a:pPr algn="ctr"/>
            <a:r>
              <a:rPr lang="en-GB" b="1" dirty="0">
                <a:latin typeface="Inter Tight"/>
                <a:cs typeface="Times New Roman" panose="02020603050405020304" pitchFamily="18" charset="0"/>
              </a:rPr>
              <a:t>- equality and freedom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DE36D47-22F2-75AA-6E63-F86E8E040563}"/>
              </a:ext>
            </a:extLst>
          </p:cNvPr>
          <p:cNvSpPr txBox="1"/>
          <p:nvPr/>
        </p:nvSpPr>
        <p:spPr>
          <a:xfrm>
            <a:off x="4962145" y="3047596"/>
            <a:ext cx="221403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b="1" dirty="0">
                <a:latin typeface="Inter Tight"/>
                <a:cs typeface="Times New Roman" panose="02020603050405020304" pitchFamily="18" charset="0"/>
              </a:rPr>
              <a:t>Strengthen positive faith in the future</a:t>
            </a:r>
          </a:p>
        </p:txBody>
      </p:sp>
    </p:spTree>
    <p:extLst>
      <p:ext uri="{BB962C8B-B14F-4D97-AF65-F5344CB8AC3E}">
        <p14:creationId xmlns:p14="http://schemas.microsoft.com/office/powerpoint/2010/main" val="1100506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62EF4B-F651-C633-30E0-4DE367FD0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6077" y="763118"/>
            <a:ext cx="5332323" cy="868028"/>
          </a:xfrm>
        </p:spPr>
        <p:txBody>
          <a:bodyPr/>
          <a:lstStyle/>
          <a:p>
            <a:br>
              <a:rPr lang="en-GB" sz="1800" dirty="0"/>
            </a:br>
            <a:br>
              <a:rPr lang="en-GB" sz="1800" dirty="0"/>
            </a:br>
            <a:r>
              <a:rPr lang="en-GB" sz="1800" dirty="0"/>
              <a:t>"I had the feeling that even this short conversation brought us together."</a:t>
            </a:r>
            <a:br>
              <a:rPr lang="en-GB" sz="1800" dirty="0"/>
            </a:br>
            <a:br>
              <a:rPr lang="en-GB" sz="1800" b="1" dirty="0"/>
            </a:b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endParaRPr lang="en-GB" sz="180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EBA116D-7A80-25E5-7393-F96F40CDC662}"/>
              </a:ext>
            </a:extLst>
          </p:cNvPr>
          <p:cNvSpPr txBox="1"/>
          <p:nvPr/>
        </p:nvSpPr>
        <p:spPr>
          <a:xfrm>
            <a:off x="8268531" y="-293996"/>
            <a:ext cx="38354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800" dirty="0">
                <a:latin typeface="Inter Tight"/>
              </a:rPr>
            </a:br>
            <a:br>
              <a:rPr lang="en-GB" sz="1800" dirty="0">
                <a:latin typeface="Inter Tight"/>
              </a:rPr>
            </a:br>
            <a:br>
              <a:rPr lang="en-GB" sz="1800" dirty="0">
                <a:latin typeface="Inter Tight"/>
              </a:rPr>
            </a:br>
            <a:br>
              <a:rPr lang="en-GB" sz="1800" dirty="0">
                <a:latin typeface="Inter Tight"/>
              </a:rPr>
            </a:br>
            <a:br>
              <a:rPr lang="en-GB" sz="1800" dirty="0">
                <a:latin typeface="Inter Tight"/>
              </a:rPr>
            </a:br>
            <a:br>
              <a:rPr lang="en-GB" sz="1800" dirty="0">
                <a:latin typeface="Inter Tight"/>
              </a:rPr>
            </a:br>
            <a:br>
              <a:rPr lang="en-GB" sz="1800" dirty="0">
                <a:latin typeface="Inter Tight"/>
              </a:rPr>
            </a:br>
            <a:r>
              <a:rPr lang="en-GB" sz="1800" dirty="0">
                <a:latin typeface="Inter Tight"/>
              </a:rPr>
              <a:t>"Everyone everywhere should continue this dialogue; all over the world, in different communities; there is no place where this dialogue cannot or should not be taken forward to bring out more and more new and different views."</a:t>
            </a:r>
            <a:endParaRPr lang="en-GB" dirty="0">
              <a:latin typeface="Inter Tight"/>
            </a:endParaRP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36DC5C67-317E-88AC-3F41-562DE4FF96E4}"/>
              </a:ext>
            </a:extLst>
          </p:cNvPr>
          <p:cNvSpPr txBox="1">
            <a:spLocks/>
          </p:cNvSpPr>
          <p:nvPr/>
        </p:nvSpPr>
        <p:spPr>
          <a:xfrm>
            <a:off x="-66041" y="4644728"/>
            <a:ext cx="4975014" cy="133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ter Tight"/>
              <a:buNone/>
              <a:defRPr sz="70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/>
            <a:br>
              <a:rPr lang="en-GB" sz="1800" kern="0" dirty="0"/>
            </a:br>
            <a:br>
              <a:rPr lang="en-GB" sz="1800" kern="0" dirty="0"/>
            </a:br>
            <a:r>
              <a:rPr lang="en-GB" sz="1800" kern="0" dirty="0"/>
              <a:t>"I felt good, meaningful, the discussion remained positive, hopeful."</a:t>
            </a:r>
            <a:br>
              <a:rPr lang="en-GB" sz="2000" kern="0" dirty="0"/>
            </a:br>
            <a:br>
              <a:rPr lang="en-GB" sz="2000" kern="0" dirty="0"/>
            </a:br>
            <a:endParaRPr lang="en-GB" sz="2000" kern="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60AAE6B-31DA-0B54-8E22-2B15D7DB3AF4}"/>
              </a:ext>
            </a:extLst>
          </p:cNvPr>
          <p:cNvSpPr txBox="1"/>
          <p:nvPr/>
        </p:nvSpPr>
        <p:spPr>
          <a:xfrm>
            <a:off x="4206546" y="2871057"/>
            <a:ext cx="3542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"After this </a:t>
            </a:r>
            <a:r>
              <a:rPr lang="en-GB" b="1" dirty="0"/>
              <a:t>one and </a:t>
            </a:r>
            <a:r>
              <a:rPr lang="en-GB" sz="1800" b="1" dirty="0"/>
              <a:t>a half hours we feel that the human being isn't so bad!"</a:t>
            </a:r>
            <a:br>
              <a:rPr lang="en-GB" sz="1800" dirty="0"/>
            </a:br>
            <a:endParaRPr lang="en-GB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C42633EC-DC2B-1223-43F7-D38C93F88FB2}"/>
              </a:ext>
            </a:extLst>
          </p:cNvPr>
          <p:cNvSpPr txBox="1">
            <a:spLocks/>
          </p:cNvSpPr>
          <p:nvPr/>
        </p:nvSpPr>
        <p:spPr>
          <a:xfrm>
            <a:off x="-823043" y="1967675"/>
            <a:ext cx="5332323" cy="86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ter Tight"/>
              <a:buNone/>
              <a:defRPr sz="70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/>
            <a:r>
              <a:rPr lang="en-GB" sz="1800" kern="0" dirty="0"/>
              <a:t>    "Here, people had the courage to speak."</a:t>
            </a:r>
            <a:br>
              <a:rPr lang="en-GB" sz="1800" kern="0" dirty="0"/>
            </a:br>
            <a:br>
              <a:rPr lang="en-GB" sz="1800" kern="0" dirty="0"/>
            </a:br>
            <a:endParaRPr lang="en-GB" sz="1800" kern="0" dirty="0"/>
          </a:p>
          <a:p>
            <a:pPr fontAlgn="auto"/>
            <a:endParaRPr lang="en-GB" sz="1800" kern="0" dirty="0"/>
          </a:p>
          <a:p>
            <a:pPr fontAlgn="auto"/>
            <a:br>
              <a:rPr lang="en-GB" sz="1800" kern="0" dirty="0"/>
            </a:br>
            <a:br>
              <a:rPr lang="en-GB" sz="1800" kern="0" dirty="0"/>
            </a:br>
            <a:br>
              <a:rPr lang="en-GB" sz="1800" kern="0" dirty="0"/>
            </a:br>
            <a:br>
              <a:rPr lang="en-GB" sz="1800" kern="0" dirty="0"/>
            </a:br>
            <a:endParaRPr lang="en-GB" sz="1800" kern="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6FB20BE-0DCC-CA5E-9ABD-9C6DED36CBDC}"/>
              </a:ext>
            </a:extLst>
          </p:cNvPr>
          <p:cNvSpPr txBox="1"/>
          <p:nvPr/>
        </p:nvSpPr>
        <p:spPr>
          <a:xfrm>
            <a:off x="212095" y="2330060"/>
            <a:ext cx="2821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kern="0" dirty="0">
                <a:latin typeface="Inter Tight"/>
              </a:rPr>
              <a:t>"How much a brief moment can add to understanding."</a:t>
            </a:r>
            <a:endParaRPr lang="en-GB" dirty="0">
              <a:latin typeface="Inter Tight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1CF0B500-FC21-FF5B-AA6A-AFBEC034B8F5}"/>
              </a:ext>
            </a:extLst>
          </p:cNvPr>
          <p:cNvSpPr txBox="1">
            <a:spLocks/>
          </p:cNvSpPr>
          <p:nvPr/>
        </p:nvSpPr>
        <p:spPr>
          <a:xfrm>
            <a:off x="1622641" y="4022298"/>
            <a:ext cx="2201333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ter Tight"/>
              <a:buNone/>
              <a:defRPr sz="70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/>
            <a:br>
              <a:rPr lang="en-GB" sz="1800" kern="0" dirty="0"/>
            </a:br>
            <a:br>
              <a:rPr lang="en-GB" sz="1800" kern="0" dirty="0"/>
            </a:br>
            <a:r>
              <a:rPr lang="en-GB" sz="1800" kern="0" dirty="0"/>
              <a:t>"Thank you, I haven't talked like this before. It made me feel calm."</a:t>
            </a:r>
            <a:br>
              <a:rPr lang="en-GB" sz="1800" kern="0" dirty="0"/>
            </a:br>
            <a:br>
              <a:rPr lang="en-GB" sz="1800" kern="0" dirty="0"/>
            </a:br>
            <a:endParaRPr lang="en-GB" sz="1800" kern="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3618567-11B8-8A95-8F25-351238B0DC68}"/>
              </a:ext>
            </a:extLst>
          </p:cNvPr>
          <p:cNvSpPr txBox="1"/>
          <p:nvPr/>
        </p:nvSpPr>
        <p:spPr>
          <a:xfrm>
            <a:off x="3967465" y="1258634"/>
            <a:ext cx="43010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800" dirty="0">
                <a:latin typeface="Inter Tight"/>
              </a:rPr>
            </a:br>
            <a:r>
              <a:rPr lang="en-GB" sz="1800" dirty="0">
                <a:latin typeface="Inter Tight"/>
              </a:rPr>
              <a:t>"I hope that discussions like this will continue in the future, it's inspiring and motivates us to act and continue in our daily lives."</a:t>
            </a:r>
            <a:br>
              <a:rPr lang="en-GB" sz="1800" dirty="0">
                <a:latin typeface="Inter Tight"/>
              </a:rPr>
            </a:br>
            <a:br>
              <a:rPr lang="en-GB" sz="1800" dirty="0">
                <a:latin typeface="Inter Tight"/>
              </a:rPr>
            </a:br>
            <a:endParaRPr lang="en-GB" dirty="0">
              <a:latin typeface="Inter Tight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92E241-FFC2-A926-72F7-B2A0AD1F548B}"/>
              </a:ext>
            </a:extLst>
          </p:cNvPr>
          <p:cNvSpPr txBox="1"/>
          <p:nvPr/>
        </p:nvSpPr>
        <p:spPr>
          <a:xfrm>
            <a:off x="9593180" y="3879088"/>
            <a:ext cx="2633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800" dirty="0">
                <a:latin typeface="Inter Tight"/>
              </a:rPr>
            </a:br>
            <a:br>
              <a:rPr lang="en-GB" sz="1800" dirty="0">
                <a:latin typeface="Inter Tight"/>
              </a:rPr>
            </a:br>
            <a:br>
              <a:rPr lang="en-GB" sz="1800" dirty="0">
                <a:latin typeface="Inter Tight"/>
              </a:rPr>
            </a:br>
            <a:r>
              <a:rPr lang="en-GB" sz="1800" dirty="0">
                <a:latin typeface="Inter Tight"/>
              </a:rPr>
              <a:t>"Impressed, empowered, together we can do it."</a:t>
            </a:r>
            <a:br>
              <a:rPr lang="en-GB" sz="1800" dirty="0">
                <a:latin typeface="Inter Tight"/>
              </a:rPr>
            </a:br>
            <a:br>
              <a:rPr lang="en-GB" sz="1800" dirty="0">
                <a:latin typeface="Inter Tight"/>
              </a:rPr>
            </a:br>
            <a:endParaRPr lang="en-GB" dirty="0">
              <a:latin typeface="Inter Tight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2BA9243-4188-E8C2-7C38-68E49DA0F46A}"/>
              </a:ext>
            </a:extLst>
          </p:cNvPr>
          <p:cNvSpPr txBox="1"/>
          <p:nvPr/>
        </p:nvSpPr>
        <p:spPr>
          <a:xfrm>
            <a:off x="5118964" y="2759052"/>
            <a:ext cx="32626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800" dirty="0">
                <a:latin typeface="Inter Tight"/>
              </a:rPr>
            </a:br>
            <a:br>
              <a:rPr lang="en-GB" sz="1800" dirty="0">
                <a:latin typeface="Inter Tight"/>
              </a:rPr>
            </a:br>
            <a:br>
              <a:rPr lang="en-GB" sz="1800" dirty="0">
                <a:latin typeface="Inter Tight"/>
              </a:rPr>
            </a:br>
            <a:br>
              <a:rPr lang="en-GB" sz="1800" dirty="0">
                <a:latin typeface="Inter Tight"/>
              </a:rPr>
            </a:br>
            <a:br>
              <a:rPr lang="en-GB" sz="1800" dirty="0">
                <a:latin typeface="Inter Tight"/>
              </a:rPr>
            </a:br>
            <a:r>
              <a:rPr lang="en-GB" sz="1800" dirty="0">
                <a:latin typeface="Inter Tight"/>
              </a:rPr>
              <a:t>"I felt like I was in some kind of group therapy. You could unload things and feel like nothing is weighing you down anymore."</a:t>
            </a:r>
            <a:br>
              <a:rPr lang="en-GB" sz="1800" dirty="0">
                <a:latin typeface="Inter Tight"/>
              </a:rPr>
            </a:br>
            <a:br>
              <a:rPr lang="en-GB" sz="1800" dirty="0">
                <a:latin typeface="Inter Tight"/>
              </a:rPr>
            </a:br>
            <a:endParaRPr lang="en-GB" dirty="0">
              <a:latin typeface="Inter Tight"/>
            </a:endParaRP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8DC756E-1A19-5976-FEC4-211DAD0EF7D9}"/>
              </a:ext>
            </a:extLst>
          </p:cNvPr>
          <p:cNvSpPr txBox="1">
            <a:spLocks/>
          </p:cNvSpPr>
          <p:nvPr/>
        </p:nvSpPr>
        <p:spPr>
          <a:xfrm>
            <a:off x="-3807730" y="146880"/>
            <a:ext cx="10860741" cy="88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ter Tight"/>
              <a:buNone/>
              <a:defRPr sz="70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/>
            <a:r>
              <a:rPr lang="en-GB" sz="4600" b="1" kern="0" dirty="0"/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286204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D693C-01F4-85A3-F10E-45395567D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7A77D0-2EBC-8FE4-913C-654EA44DDA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What is it about?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ED300D7-6E8B-2495-6227-D6B8F3C9BF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58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6CC3FF-EC8A-4813-27EE-2BC72072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2" y="952052"/>
            <a:ext cx="10860741" cy="887506"/>
          </a:xfrm>
        </p:spPr>
        <p:txBody>
          <a:bodyPr/>
          <a:lstStyle/>
          <a:p>
            <a:pPr algn="ctr"/>
            <a:r>
              <a:rPr lang="en-GB" b="1" dirty="0"/>
              <a:t>What </a:t>
            </a:r>
            <a:r>
              <a:rPr lang="en-GB" dirty="0"/>
              <a:t>is the National Dialogue model?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932AABA-959E-EB18-C7FC-46008D0BB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2010" y="1272988"/>
            <a:ext cx="8607979" cy="4312023"/>
          </a:xfrm>
        </p:spPr>
        <p:txBody>
          <a:bodyPr/>
          <a:lstStyle/>
          <a:p>
            <a:pPr marL="114300" indent="0" algn="ctr">
              <a:buNone/>
            </a:pPr>
            <a:br>
              <a:rPr lang="en-GB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>
                <a:effectLst/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</a:rPr>
              <a:t>National Dialogue is a </a:t>
            </a:r>
            <a:r>
              <a:rPr lang="en-GB" sz="3200" dirty="0"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</a:rPr>
              <a:t>widespread </a:t>
            </a:r>
            <a:r>
              <a:rPr lang="en-GB" sz="3200" dirty="0">
                <a:highlight>
                  <a:srgbClr val="FACDD9"/>
                </a:highlight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</a:rPr>
              <a:t>democratic innovation </a:t>
            </a:r>
            <a:r>
              <a:rPr lang="en-GB" sz="3200" dirty="0">
                <a:effectLst/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</a:rPr>
              <a:t>developed in Finland </a:t>
            </a:r>
            <a:r>
              <a:rPr lang="en-GB" sz="3200" dirty="0">
                <a:effectLst/>
                <a:highlight>
                  <a:srgbClr val="FACDD9"/>
                </a:highlight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</a:rPr>
              <a:t>to increase social dialogue </a:t>
            </a:r>
            <a:r>
              <a:rPr lang="en-GB" sz="3200" dirty="0">
                <a:effectLst/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</a:rPr>
              <a:t>between citizens, communities and authorities.</a:t>
            </a:r>
            <a:endParaRPr lang="en-GB" sz="2800" dirty="0">
              <a:effectLst/>
              <a:latin typeface="Inter Tigh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1186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6D220E-3027-ABDF-1AB8-B577B4702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191" y="564248"/>
            <a:ext cx="4785409" cy="2160000"/>
          </a:xfrm>
        </p:spPr>
        <p:txBody>
          <a:bodyPr/>
          <a:lstStyle/>
          <a:p>
            <a:pPr algn="l"/>
            <a:br>
              <a:rPr lang="en-GB" sz="6000" dirty="0"/>
            </a:br>
            <a:r>
              <a:rPr lang="en-GB" sz="6000" b="1" dirty="0"/>
              <a:t>What is dialogue?</a:t>
            </a:r>
            <a:br>
              <a:rPr lang="en-GB" sz="6000" dirty="0"/>
            </a:br>
            <a:endParaRPr lang="en-GB" sz="6000" dirty="0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62B96F67-BFD3-BE4A-6EC2-487DE4B9190A}"/>
              </a:ext>
            </a:extLst>
          </p:cNvPr>
          <p:cNvSpPr/>
          <p:nvPr/>
        </p:nvSpPr>
        <p:spPr>
          <a:xfrm>
            <a:off x="5016000" y="3246250"/>
            <a:ext cx="2160000" cy="2160000"/>
          </a:xfrm>
          <a:prstGeom prst="ellipse">
            <a:avLst/>
          </a:prstGeom>
          <a:gradFill>
            <a:gsLst>
              <a:gs pos="0">
                <a:srgbClr val="8CAFFD"/>
              </a:gs>
              <a:gs pos="100000">
                <a:srgbClr val="8DAF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D5EA5338-2C9A-5B96-D188-CBC46430AF01}"/>
              </a:ext>
            </a:extLst>
          </p:cNvPr>
          <p:cNvSpPr/>
          <p:nvPr/>
        </p:nvSpPr>
        <p:spPr>
          <a:xfrm>
            <a:off x="7881120" y="3221964"/>
            <a:ext cx="2160000" cy="2160000"/>
          </a:xfrm>
          <a:prstGeom prst="ellipse">
            <a:avLst/>
          </a:prstGeom>
          <a:gradFill>
            <a:gsLst>
              <a:gs pos="0">
                <a:srgbClr val="82D7F9"/>
              </a:gs>
              <a:gs pos="100000">
                <a:srgbClr val="81DF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B58CE568-850C-116F-1C7F-32DA2ABDF50B}"/>
              </a:ext>
            </a:extLst>
          </p:cNvPr>
          <p:cNvSpPr/>
          <p:nvPr/>
        </p:nvSpPr>
        <p:spPr>
          <a:xfrm>
            <a:off x="2201680" y="3221964"/>
            <a:ext cx="2160000" cy="2160000"/>
          </a:xfrm>
          <a:prstGeom prst="ellipse">
            <a:avLst/>
          </a:prstGeom>
          <a:gradFill>
            <a:gsLst>
              <a:gs pos="0">
                <a:srgbClr val="FDA7B5"/>
              </a:gs>
              <a:gs pos="100000">
                <a:srgbClr val="FDBF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32A0691-978C-36AA-4788-B84E742850A8}"/>
              </a:ext>
            </a:extLst>
          </p:cNvPr>
          <p:cNvSpPr txBox="1"/>
          <p:nvPr/>
        </p:nvSpPr>
        <p:spPr>
          <a:xfrm>
            <a:off x="2397745" y="4101909"/>
            <a:ext cx="175769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GB" sz="2000" b="1" dirty="0"/>
              <a:t>Philosophy</a:t>
            </a:r>
            <a:endParaRPr lang="en-GB" sz="20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60A5A28-870F-019C-08E3-7B8B0AA2DF82}"/>
              </a:ext>
            </a:extLst>
          </p:cNvPr>
          <p:cNvSpPr txBox="1"/>
          <p:nvPr/>
        </p:nvSpPr>
        <p:spPr>
          <a:xfrm>
            <a:off x="5444647" y="4126195"/>
            <a:ext cx="130270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/>
              <a:t>Platform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81BCF16-6AF8-F714-F173-6DB01B3AC2F5}"/>
              </a:ext>
            </a:extLst>
          </p:cNvPr>
          <p:cNvSpPr txBox="1"/>
          <p:nvPr/>
        </p:nvSpPr>
        <p:spPr>
          <a:xfrm>
            <a:off x="8221189" y="3998490"/>
            <a:ext cx="1479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noProof="0" dirty="0"/>
              <a:t>Movement</a:t>
            </a:r>
            <a:endParaRPr lang="en-GB" sz="2000" b="1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5D236C3-BFFF-BEC9-A1CA-FEB74EB7101E}"/>
              </a:ext>
            </a:extLst>
          </p:cNvPr>
          <p:cNvSpPr txBox="1"/>
          <p:nvPr/>
        </p:nvSpPr>
        <p:spPr>
          <a:xfrm>
            <a:off x="6747354" y="828640"/>
            <a:ext cx="4785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Inter Tight"/>
              </a:rPr>
              <a:t>Dialogue is a c</a:t>
            </a:r>
            <a:r>
              <a:rPr lang="en-GB" sz="2000" b="0" i="0" u="none" strike="noStrike" noProof="0" dirty="0" err="1">
                <a:solidFill>
                  <a:srgbClr val="000000"/>
                </a:solidFill>
                <a:effectLst/>
                <a:latin typeface="Inter Tight"/>
              </a:rPr>
              <a:t>onversation</a:t>
            </a:r>
            <a:r>
              <a:rPr lang="en-GB" sz="2000" b="0" i="0" u="none" strike="noStrike" noProof="0" dirty="0">
                <a:solidFill>
                  <a:srgbClr val="000000"/>
                </a:solidFill>
                <a:effectLst/>
                <a:latin typeface="Inter Tight"/>
              </a:rPr>
              <a:t> </a:t>
            </a:r>
            <a:r>
              <a:rPr lang="en-GB" sz="2000" b="1" i="0" u="none" strike="noStrike" noProof="0" dirty="0">
                <a:solidFill>
                  <a:srgbClr val="000000"/>
                </a:solidFill>
                <a:effectLst/>
                <a:latin typeface="Inter Tight"/>
              </a:rPr>
              <a:t>to increase understanding </a:t>
            </a:r>
            <a:r>
              <a:rPr lang="en-GB" sz="2000" b="0" i="0" u="none" strike="noStrike" noProof="0" dirty="0">
                <a:solidFill>
                  <a:srgbClr val="000000"/>
                </a:solidFill>
                <a:effectLst/>
                <a:latin typeface="Inter Tight"/>
              </a:rPr>
              <a:t>of topics, of others and </a:t>
            </a:r>
            <a:r>
              <a:rPr lang="en-GB" sz="2000" noProof="0" dirty="0">
                <a:solidFill>
                  <a:srgbClr val="000000"/>
                </a:solidFill>
                <a:latin typeface="Inter Tight"/>
              </a:rPr>
              <a:t>one</a:t>
            </a:r>
            <a:r>
              <a:rPr lang="en-GB" sz="2000" b="0" i="0" u="none" strike="noStrike" noProof="0" dirty="0">
                <a:solidFill>
                  <a:srgbClr val="000000"/>
                </a:solidFill>
                <a:effectLst/>
                <a:latin typeface="Inter Tight"/>
              </a:rPr>
              <a:t>self. </a:t>
            </a:r>
          </a:p>
          <a:p>
            <a:pPr algn="ctr"/>
            <a:r>
              <a:rPr lang="en-GB" sz="2000" b="0" i="0" u="none" strike="noStrike" noProof="0" dirty="0">
                <a:solidFill>
                  <a:srgbClr val="000000"/>
                </a:solidFill>
                <a:effectLst/>
                <a:latin typeface="Inter Tight"/>
              </a:rPr>
              <a:t>It  is a particular form of discussion in which no consensus is sought. </a:t>
            </a:r>
            <a:r>
              <a:rPr lang="en-GB" sz="2000" b="0" i="0" noProof="0" dirty="0">
                <a:solidFill>
                  <a:srgbClr val="000000"/>
                </a:solidFill>
                <a:effectLst/>
                <a:latin typeface="Inter Tight"/>
              </a:rPr>
              <a:t>At its best, dialogue is thinking and learning together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Inter Tight"/>
              </a:rPr>
              <a:t>.</a:t>
            </a:r>
            <a:endParaRPr lang="en-GB" noProof="0" dirty="0">
              <a:latin typeface="Inter Tight"/>
            </a:endParaRPr>
          </a:p>
        </p:txBody>
      </p:sp>
    </p:spTree>
    <p:extLst>
      <p:ext uri="{BB962C8B-B14F-4D97-AF65-F5344CB8AC3E}">
        <p14:creationId xmlns:p14="http://schemas.microsoft.com/office/powerpoint/2010/main" val="192438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C79456-3264-0220-E1A3-DA058F14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09" y="416573"/>
            <a:ext cx="10787782" cy="887506"/>
          </a:xfrm>
        </p:spPr>
        <p:txBody>
          <a:bodyPr/>
          <a:lstStyle/>
          <a:p>
            <a:pPr algn="ctr"/>
            <a:r>
              <a:rPr lang="en-GB" sz="3600" b="1" dirty="0"/>
              <a:t>Dialogue </a:t>
            </a:r>
            <a:r>
              <a:rPr lang="en-GB" sz="3600" dirty="0"/>
              <a:t>and other civic participation objectives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C5EC8-BE11-FD02-886E-5F4DDF336D84}"/>
              </a:ext>
            </a:extLst>
          </p:cNvPr>
          <p:cNvSpPr/>
          <p:nvPr/>
        </p:nvSpPr>
        <p:spPr>
          <a:xfrm>
            <a:off x="1565171" y="3793556"/>
            <a:ext cx="4140000" cy="1456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E991F52-4046-4E6A-3D33-C728D60C1B39}"/>
              </a:ext>
            </a:extLst>
          </p:cNvPr>
          <p:cNvSpPr/>
          <p:nvPr/>
        </p:nvSpPr>
        <p:spPr>
          <a:xfrm>
            <a:off x="1775070" y="3980044"/>
            <a:ext cx="35877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Tight"/>
              </a:rPr>
              <a:t>DIALOGUE</a:t>
            </a:r>
          </a:p>
          <a:p>
            <a:pPr marL="0" marR="0" lvl="0" indent="0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Tight"/>
              </a:rPr>
              <a:t>Building trust and understanding of the topic, of others and oneself</a:t>
            </a:r>
            <a:r>
              <a:rPr lang="en-GB" sz="1600" dirty="0">
                <a:solidFill>
                  <a:srgbClr val="000000"/>
                </a:solidFill>
                <a:latin typeface="Inter Tight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Tigh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38213A8-827E-28AD-59B7-F3F35A3C36F2}"/>
              </a:ext>
            </a:extLst>
          </p:cNvPr>
          <p:cNvSpPr/>
          <p:nvPr/>
        </p:nvSpPr>
        <p:spPr>
          <a:xfrm>
            <a:off x="6442363" y="2081520"/>
            <a:ext cx="4140000" cy="12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1FC3C1EF-37B4-7B44-A676-CEB3AA3C49D9}"/>
              </a:ext>
            </a:extLst>
          </p:cNvPr>
          <p:cNvSpPr/>
          <p:nvPr/>
        </p:nvSpPr>
        <p:spPr>
          <a:xfrm>
            <a:off x="1565171" y="2081520"/>
            <a:ext cx="4140000" cy="126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B4062F9-9CD1-8542-526B-68D0FE0EA2FC}"/>
              </a:ext>
            </a:extLst>
          </p:cNvPr>
          <p:cNvSpPr/>
          <p:nvPr/>
        </p:nvSpPr>
        <p:spPr>
          <a:xfrm>
            <a:off x="1779372" y="2225633"/>
            <a:ext cx="33209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0000"/>
                </a:solidFill>
                <a:latin typeface="Inter Tight"/>
              </a:rPr>
              <a:t>CIVIC TECH</a:t>
            </a:r>
          </a:p>
          <a:p>
            <a:pPr marL="0" marR="0" lvl="0" indent="0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Tight"/>
              </a:rPr>
              <a:t>Collection of views, assessment/prioritisation of options and public consultation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22EB6CAB-0118-61BE-B6E8-BE3A66073CC9}"/>
              </a:ext>
            </a:extLst>
          </p:cNvPr>
          <p:cNvSpPr/>
          <p:nvPr/>
        </p:nvSpPr>
        <p:spPr>
          <a:xfrm>
            <a:off x="6442363" y="3793557"/>
            <a:ext cx="4140000" cy="14624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B7245C3-3AAA-F24A-A594-B56EF3219BF1}"/>
              </a:ext>
            </a:extLst>
          </p:cNvPr>
          <p:cNvSpPr/>
          <p:nvPr/>
        </p:nvSpPr>
        <p:spPr>
          <a:xfrm>
            <a:off x="6804454" y="3899395"/>
            <a:ext cx="3133372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Tight"/>
              </a:rPr>
              <a:t>RESTORATIVE PROCEDURE</a:t>
            </a:r>
          </a:p>
          <a:p>
            <a:pPr marL="0" marR="0" lvl="0" indent="0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Tight"/>
              </a:rPr>
              <a:t>Resolution of conflict/tension and change of behaviour</a:t>
            </a:r>
          </a:p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Tight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2F73D5D-D342-B424-E2E0-3D8330B37C6E}"/>
              </a:ext>
            </a:extLst>
          </p:cNvPr>
          <p:cNvSpPr txBox="1"/>
          <p:nvPr/>
        </p:nvSpPr>
        <p:spPr>
          <a:xfrm>
            <a:off x="6902207" y="2240617"/>
            <a:ext cx="3326295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Inter Tight"/>
              </a:rPr>
              <a:t>DELIBERATION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ter Tigh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 Tight"/>
              </a:rPr>
              <a:t>Influencing decision making, aiming for a statement, vision or recommendations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8951AB6-59A4-9BFC-9E49-D4621320332C}"/>
              </a:ext>
            </a:extLst>
          </p:cNvPr>
          <p:cNvSpPr txBox="1"/>
          <p:nvPr/>
        </p:nvSpPr>
        <p:spPr>
          <a:xfrm>
            <a:off x="1726755" y="1659593"/>
            <a:ext cx="357808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i-FI"/>
            </a:defPPr>
            <a:lvl1pPr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Tight"/>
              </a:rPr>
              <a:t>Deeper understanding and lots of ideas/perspectives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8FEF0633-CF62-18F5-A857-9F13D3488594}"/>
              </a:ext>
            </a:extLst>
          </p:cNvPr>
          <p:cNvSpPr txBox="1"/>
          <p:nvPr/>
        </p:nvSpPr>
        <p:spPr>
          <a:xfrm>
            <a:off x="6864952" y="1646580"/>
            <a:ext cx="29817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Tight"/>
              </a:rPr>
              <a:t>Agreement/recommendations/common outcome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0A184F3-47F4-48B8-7EC8-1049A5A42DD6}"/>
              </a:ext>
            </a:extLst>
          </p:cNvPr>
          <p:cNvSpPr txBox="1"/>
          <p:nvPr/>
        </p:nvSpPr>
        <p:spPr>
          <a:xfrm>
            <a:off x="387845" y="3420581"/>
            <a:ext cx="108906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Tight"/>
              </a:rPr>
              <a:t>The diversity of perspectives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B7077696-D32B-21A2-B97A-2F722F7B761C}"/>
              </a:ext>
            </a:extLst>
          </p:cNvPr>
          <p:cNvSpPr txBox="1"/>
          <p:nvPr/>
        </p:nvSpPr>
        <p:spPr>
          <a:xfrm>
            <a:off x="10625620" y="3429964"/>
            <a:ext cx="14940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Tight"/>
              </a:rPr>
              <a:t>Sufficient </a:t>
            </a:r>
            <a:b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Tight"/>
              </a:rPr>
            </a:b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Tight"/>
              </a:rPr>
              <a:t>consensus</a:t>
            </a:r>
          </a:p>
        </p:txBody>
      </p: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2F659C46-AAF9-FB18-DB2F-D25755DC2B9F}"/>
              </a:ext>
            </a:extLst>
          </p:cNvPr>
          <p:cNvCxnSpPr>
            <a:cxnSpLocks/>
          </p:cNvCxnSpPr>
          <p:nvPr/>
        </p:nvCxnSpPr>
        <p:spPr>
          <a:xfrm>
            <a:off x="6108928" y="1886739"/>
            <a:ext cx="0" cy="34681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7B4F406D-D8C7-9EE9-B463-1C2F65818973}"/>
              </a:ext>
            </a:extLst>
          </p:cNvPr>
          <p:cNvCxnSpPr>
            <a:cxnSpLocks/>
          </p:cNvCxnSpPr>
          <p:nvPr/>
        </p:nvCxnSpPr>
        <p:spPr>
          <a:xfrm flipH="1">
            <a:off x="1565171" y="3605247"/>
            <a:ext cx="9138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ruutu 14">
            <a:extLst>
              <a:ext uri="{FF2B5EF4-FFF2-40B4-BE49-F238E27FC236}">
                <a16:creationId xmlns:a16="http://schemas.microsoft.com/office/drawing/2014/main" id="{D1D4091F-B201-B04E-5F97-D4EDE58FF0BF}"/>
              </a:ext>
            </a:extLst>
          </p:cNvPr>
          <p:cNvSpPr txBox="1"/>
          <p:nvPr/>
        </p:nvSpPr>
        <p:spPr>
          <a:xfrm>
            <a:off x="5348992" y="1371875"/>
            <a:ext cx="14940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0000"/>
                </a:solidFill>
                <a:latin typeface="Inter Tight"/>
              </a:rPr>
              <a:t>Direct impact on decision-making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Tight"/>
            </a:endParaRPr>
          </a:p>
        </p:txBody>
      </p:sp>
      <p:sp>
        <p:nvSpPr>
          <p:cNvPr id="16" name="Tekstiruutu 14">
            <a:extLst>
              <a:ext uri="{FF2B5EF4-FFF2-40B4-BE49-F238E27FC236}">
                <a16:creationId xmlns:a16="http://schemas.microsoft.com/office/drawing/2014/main" id="{7041F3A8-D147-6F1C-F231-DAF21EB69223}"/>
              </a:ext>
            </a:extLst>
          </p:cNvPr>
          <p:cNvSpPr txBox="1"/>
          <p:nvPr/>
        </p:nvSpPr>
        <p:spPr>
          <a:xfrm>
            <a:off x="5410200" y="5542280"/>
            <a:ext cx="14940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0000"/>
                </a:solidFill>
                <a:latin typeface="Inter Tight"/>
              </a:rPr>
              <a:t>Direct impact on participants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Tight"/>
            </a:endParaRPr>
          </a:p>
        </p:txBody>
      </p:sp>
    </p:spTree>
    <p:extLst>
      <p:ext uri="{BB962C8B-B14F-4D97-AF65-F5344CB8AC3E}">
        <p14:creationId xmlns:p14="http://schemas.microsoft.com/office/powerpoint/2010/main" val="177649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84BE6-5988-EF1A-D489-37E6E5089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raphic 565">
            <a:extLst>
              <a:ext uri="{FF2B5EF4-FFF2-40B4-BE49-F238E27FC236}">
                <a16:creationId xmlns:a16="http://schemas.microsoft.com/office/drawing/2014/main" id="{FB14C7DB-D6A5-6FC6-FB58-8212B7FD694B}"/>
              </a:ext>
            </a:extLst>
          </p:cNvPr>
          <p:cNvSpPr/>
          <p:nvPr/>
        </p:nvSpPr>
        <p:spPr>
          <a:xfrm>
            <a:off x="8811919" y="422787"/>
            <a:ext cx="3151406" cy="5457852"/>
          </a:xfrm>
          <a:custGeom>
            <a:avLst/>
            <a:gdLst>
              <a:gd name="connsiteX0" fmla="*/ 667176 w 2265941"/>
              <a:gd name="connsiteY0" fmla="*/ 3914756 h 3924334"/>
              <a:gd name="connsiteX1" fmla="*/ 618735 w 2265941"/>
              <a:gd name="connsiteY1" fmla="*/ 3871997 h 3924334"/>
              <a:gd name="connsiteX2" fmla="*/ 554146 w 2265941"/>
              <a:gd name="connsiteY2" fmla="*/ 3838740 h 3924334"/>
              <a:gd name="connsiteX3" fmla="*/ 443016 w 2265941"/>
              <a:gd name="connsiteY3" fmla="*/ 3676257 h 3924334"/>
              <a:gd name="connsiteX4" fmla="*/ 387925 w 2265941"/>
              <a:gd name="connsiteY4" fmla="*/ 3647751 h 3924334"/>
              <a:gd name="connsiteX5" fmla="*/ 354681 w 2265941"/>
              <a:gd name="connsiteY5" fmla="*/ 3506173 h 3924334"/>
              <a:gd name="connsiteX6" fmla="*/ 406922 w 2265941"/>
              <a:gd name="connsiteY6" fmla="*/ 3173605 h 3924334"/>
              <a:gd name="connsiteX7" fmla="*/ 439216 w 2265941"/>
              <a:gd name="connsiteY7" fmla="*/ 2695658 h 3924334"/>
              <a:gd name="connsiteX8" fmla="*/ 537049 w 2265941"/>
              <a:gd name="connsiteY8" fmla="*/ 2573083 h 3924334"/>
              <a:gd name="connsiteX9" fmla="*/ 597838 w 2265941"/>
              <a:gd name="connsiteY9" fmla="*/ 2550278 h 3924334"/>
              <a:gd name="connsiteX10" fmla="*/ 630133 w 2265941"/>
              <a:gd name="connsiteY10" fmla="*/ 2507519 h 3924334"/>
              <a:gd name="connsiteX11" fmla="*/ 700420 w 2265941"/>
              <a:gd name="connsiteY11" fmla="*/ 2415350 h 3924334"/>
              <a:gd name="connsiteX12" fmla="*/ 972072 w 2265941"/>
              <a:gd name="connsiteY12" fmla="*/ 2137894 h 3924334"/>
              <a:gd name="connsiteX13" fmla="*/ 1100299 w 2265941"/>
              <a:gd name="connsiteY13" fmla="*/ 2010568 h 3924334"/>
              <a:gd name="connsiteX14" fmla="*/ 1156340 w 2265941"/>
              <a:gd name="connsiteY14" fmla="*/ 1969709 h 3924334"/>
              <a:gd name="connsiteX15" fmla="*/ 1170587 w 2265941"/>
              <a:gd name="connsiteY15" fmla="*/ 1886092 h 3924334"/>
              <a:gd name="connsiteX16" fmla="*/ 1068005 w 2265941"/>
              <a:gd name="connsiteY16" fmla="*/ 1669448 h 3924334"/>
              <a:gd name="connsiteX17" fmla="*/ 974922 w 2265941"/>
              <a:gd name="connsiteY17" fmla="*/ 1325478 h 3924334"/>
              <a:gd name="connsiteX18" fmla="*/ 946427 w 2265941"/>
              <a:gd name="connsiteY18" fmla="*/ 986259 h 3924334"/>
              <a:gd name="connsiteX19" fmla="*/ 870440 w 2265941"/>
              <a:gd name="connsiteY19" fmla="*/ 654641 h 3924334"/>
              <a:gd name="connsiteX20" fmla="*/ 721316 w 2265941"/>
              <a:gd name="connsiteY20" fmla="*/ 514963 h 3924334"/>
              <a:gd name="connsiteX21" fmla="*/ 643430 w 2265941"/>
              <a:gd name="connsiteY21" fmla="*/ 420894 h 3924334"/>
              <a:gd name="connsiteX22" fmla="*/ 615885 w 2265941"/>
              <a:gd name="connsiteY22" fmla="*/ 321123 h 3924334"/>
              <a:gd name="connsiteX23" fmla="*/ 724166 w 2265941"/>
              <a:gd name="connsiteY23" fmla="*/ 287866 h 3924334"/>
              <a:gd name="connsiteX24" fmla="*/ 796353 w 2265941"/>
              <a:gd name="connsiteY24" fmla="*/ 377185 h 3924334"/>
              <a:gd name="connsiteX25" fmla="*/ 1007216 w 2265941"/>
              <a:gd name="connsiteY25" fmla="*/ 490258 h 3924334"/>
              <a:gd name="connsiteX26" fmla="*/ 1231376 w 2265941"/>
              <a:gd name="connsiteY26" fmla="*/ 457001 h 3924334"/>
              <a:gd name="connsiteX27" fmla="*/ 1406145 w 2265941"/>
              <a:gd name="connsiteY27" fmla="*/ 62671 h 3924334"/>
              <a:gd name="connsiteX28" fmla="*/ 1611309 w 2265941"/>
              <a:gd name="connsiteY28" fmla="*/ 11360 h 3924334"/>
              <a:gd name="connsiteX29" fmla="*/ 1763282 w 2265941"/>
              <a:gd name="connsiteY29" fmla="*/ 170042 h 3924334"/>
              <a:gd name="connsiteX30" fmla="*/ 1748085 w 2265941"/>
              <a:gd name="connsiteY30" fmla="*/ 331575 h 3924334"/>
              <a:gd name="connsiteX31" fmla="*/ 1725289 w 2265941"/>
              <a:gd name="connsiteY31" fmla="*/ 447499 h 3924334"/>
              <a:gd name="connsiteX32" fmla="*/ 1720540 w 2265941"/>
              <a:gd name="connsiteY32" fmla="*/ 656542 h 3924334"/>
              <a:gd name="connsiteX33" fmla="*/ 1863964 w 2265941"/>
              <a:gd name="connsiteY33" fmla="*/ 1040420 h 3924334"/>
              <a:gd name="connsiteX34" fmla="*/ 1812673 w 2265941"/>
              <a:gd name="connsiteY34" fmla="*/ 1205754 h 3924334"/>
              <a:gd name="connsiteX35" fmla="*/ 1873463 w 2265941"/>
              <a:gd name="connsiteY35" fmla="*/ 1402444 h 3924334"/>
              <a:gd name="connsiteX36" fmla="*/ 1924754 w 2265941"/>
              <a:gd name="connsiteY36" fmla="*/ 1536421 h 3924334"/>
              <a:gd name="connsiteX37" fmla="*/ 1932352 w 2265941"/>
              <a:gd name="connsiteY37" fmla="*/ 1723609 h 3924334"/>
              <a:gd name="connsiteX38" fmla="*/ 1912406 w 2265941"/>
              <a:gd name="connsiteY38" fmla="*/ 1920299 h 3924334"/>
              <a:gd name="connsiteX39" fmla="*/ 2033984 w 2265941"/>
              <a:gd name="connsiteY39" fmla="*/ 2276622 h 3924334"/>
              <a:gd name="connsiteX40" fmla="*/ 2057730 w 2265941"/>
              <a:gd name="connsiteY40" fmla="*/ 2514170 h 3924334"/>
              <a:gd name="connsiteX41" fmla="*/ 2205904 w 2265941"/>
              <a:gd name="connsiteY41" fmla="*/ 2641496 h 3924334"/>
              <a:gd name="connsiteX42" fmla="*/ 2249596 w 2265941"/>
              <a:gd name="connsiteY42" fmla="*/ 2870493 h 3924334"/>
              <a:gd name="connsiteX43" fmla="*/ 2090024 w 2265941"/>
              <a:gd name="connsiteY43" fmla="*/ 3120394 h 3924334"/>
              <a:gd name="connsiteX44" fmla="*/ 1947550 w 2265941"/>
              <a:gd name="connsiteY44" fmla="*/ 3318985 h 3924334"/>
              <a:gd name="connsiteX45" fmla="*/ 1767081 w 2265941"/>
              <a:gd name="connsiteY45" fmla="*/ 3535629 h 3924334"/>
              <a:gd name="connsiteX46" fmla="*/ 1552419 w 2265941"/>
              <a:gd name="connsiteY46" fmla="*/ 3719016 h 3924334"/>
              <a:gd name="connsiteX47" fmla="*/ 1393797 w 2265941"/>
              <a:gd name="connsiteY47" fmla="*/ 3751323 h 3924334"/>
              <a:gd name="connsiteX48" fmla="*/ 1008166 w 2265941"/>
              <a:gd name="connsiteY48" fmla="*/ 3857744 h 3924334"/>
              <a:gd name="connsiteX49" fmla="*/ 813450 w 2265941"/>
              <a:gd name="connsiteY49" fmla="*/ 3907154 h 3924334"/>
              <a:gd name="connsiteX50" fmla="*/ 670026 w 2265941"/>
              <a:gd name="connsiteY50" fmla="*/ 3915706 h 3924334"/>
              <a:gd name="connsiteX51" fmla="*/ 669076 w 2265941"/>
              <a:gd name="connsiteY51" fmla="*/ 3915706 h 3924334"/>
              <a:gd name="connsiteX52" fmla="*/ 574093 w 2265941"/>
              <a:gd name="connsiteY52" fmla="*/ 3740871 h 3924334"/>
              <a:gd name="connsiteX53" fmla="*/ 559845 w 2265941"/>
              <a:gd name="connsiteY53" fmla="*/ 3748472 h 3924334"/>
              <a:gd name="connsiteX54" fmla="*/ 551297 w 2265941"/>
              <a:gd name="connsiteY54" fmla="*/ 3756074 h 3924334"/>
              <a:gd name="connsiteX55" fmla="*/ 574093 w 2265941"/>
              <a:gd name="connsiteY55" fmla="*/ 3741821 h 3924334"/>
              <a:gd name="connsiteX56" fmla="*/ 574093 w 2265941"/>
              <a:gd name="connsiteY56" fmla="*/ 3741821 h 3924334"/>
              <a:gd name="connsiteX57" fmla="*/ 251150 w 2265941"/>
              <a:gd name="connsiteY57" fmla="*/ 3846342 h 3924334"/>
              <a:gd name="connsiteX58" fmla="*/ 277745 w 2265941"/>
              <a:gd name="connsiteY58" fmla="*/ 3829238 h 3924334"/>
              <a:gd name="connsiteX59" fmla="*/ 252099 w 2265941"/>
              <a:gd name="connsiteY59" fmla="*/ 3849193 h 3924334"/>
              <a:gd name="connsiteX60" fmla="*/ 250200 w 2265941"/>
              <a:gd name="connsiteY60" fmla="*/ 3846342 h 3924334"/>
              <a:gd name="connsiteX61" fmla="*/ 145718 w 2265941"/>
              <a:gd name="connsiteY61" fmla="*/ 3798832 h 3924334"/>
              <a:gd name="connsiteX62" fmla="*/ 165665 w 2265941"/>
              <a:gd name="connsiteY62" fmla="*/ 3798832 h 3924334"/>
              <a:gd name="connsiteX63" fmla="*/ 145718 w 2265941"/>
              <a:gd name="connsiteY63" fmla="*/ 3798832 h 3924334"/>
              <a:gd name="connsiteX64" fmla="*/ 145718 w 2265941"/>
              <a:gd name="connsiteY64" fmla="*/ 3796932 h 3924334"/>
              <a:gd name="connsiteX65" fmla="*/ 88728 w 2265941"/>
              <a:gd name="connsiteY65" fmla="*/ 3794081 h 3924334"/>
              <a:gd name="connsiteX66" fmla="*/ 7993 w 2265941"/>
              <a:gd name="connsiteY66" fmla="*/ 3667706 h 3924334"/>
              <a:gd name="connsiteX67" fmla="*/ 136220 w 2265941"/>
              <a:gd name="connsiteY67" fmla="*/ 3639200 h 3924334"/>
              <a:gd name="connsiteX68" fmla="*/ 91578 w 2265941"/>
              <a:gd name="connsiteY68" fmla="*/ 3795031 h 3924334"/>
              <a:gd name="connsiteX69" fmla="*/ 88728 w 2265941"/>
              <a:gd name="connsiteY69" fmla="*/ 3795031 h 3924334"/>
              <a:gd name="connsiteX70" fmla="*/ 184661 w 2265941"/>
              <a:gd name="connsiteY70" fmla="*/ 3792181 h 3924334"/>
              <a:gd name="connsiteX71" fmla="*/ 201758 w 2265941"/>
              <a:gd name="connsiteY71" fmla="*/ 3777928 h 3924334"/>
              <a:gd name="connsiteX72" fmla="*/ 210307 w 2265941"/>
              <a:gd name="connsiteY72" fmla="*/ 3790280 h 3924334"/>
              <a:gd name="connsiteX73" fmla="*/ 184661 w 2265941"/>
              <a:gd name="connsiteY73" fmla="*/ 3794081 h 3924334"/>
              <a:gd name="connsiteX74" fmla="*/ 184661 w 2265941"/>
              <a:gd name="connsiteY74" fmla="*/ 3792181 h 3924334"/>
              <a:gd name="connsiteX75" fmla="*/ 388875 w 2265941"/>
              <a:gd name="connsiteY75" fmla="*/ 3780779 h 3924334"/>
              <a:gd name="connsiteX76" fmla="*/ 457263 w 2265941"/>
              <a:gd name="connsiteY76" fmla="*/ 3751323 h 3924334"/>
              <a:gd name="connsiteX77" fmla="*/ 459163 w 2265941"/>
              <a:gd name="connsiteY77" fmla="*/ 3767476 h 3924334"/>
              <a:gd name="connsiteX78" fmla="*/ 389825 w 2265941"/>
              <a:gd name="connsiteY78" fmla="*/ 3782679 h 3924334"/>
              <a:gd name="connsiteX79" fmla="*/ 389825 w 2265941"/>
              <a:gd name="connsiteY79" fmla="*/ 3780779 h 3924334"/>
              <a:gd name="connsiteX80" fmla="*/ 347083 w 2265941"/>
              <a:gd name="connsiteY80" fmla="*/ 3741821 h 3924334"/>
              <a:gd name="connsiteX81" fmla="*/ 378427 w 2265941"/>
              <a:gd name="connsiteY81" fmla="*/ 3711415 h 3924334"/>
              <a:gd name="connsiteX82" fmla="*/ 367979 w 2265941"/>
              <a:gd name="connsiteY82" fmla="*/ 3750373 h 3924334"/>
              <a:gd name="connsiteX83" fmla="*/ 347083 w 2265941"/>
              <a:gd name="connsiteY83" fmla="*/ 3744671 h 3924334"/>
              <a:gd name="connsiteX84" fmla="*/ 347083 w 2265941"/>
              <a:gd name="connsiteY84" fmla="*/ 3742771 h 3924334"/>
              <a:gd name="connsiteX85" fmla="*/ 466761 w 2265941"/>
              <a:gd name="connsiteY85" fmla="*/ 3719966 h 3924334"/>
              <a:gd name="connsiteX86" fmla="*/ 481959 w 2265941"/>
              <a:gd name="connsiteY86" fmla="*/ 3723767 h 3924334"/>
              <a:gd name="connsiteX87" fmla="*/ 466761 w 2265941"/>
              <a:gd name="connsiteY87" fmla="*/ 3721867 h 3924334"/>
              <a:gd name="connsiteX88" fmla="*/ 466761 w 2265941"/>
              <a:gd name="connsiteY88" fmla="*/ 3719966 h 3924334"/>
              <a:gd name="connsiteX89" fmla="*/ 247350 w 2265941"/>
              <a:gd name="connsiteY89" fmla="*/ 3717116 h 3924334"/>
              <a:gd name="connsiteX90" fmla="*/ 247350 w 2265941"/>
              <a:gd name="connsiteY90" fmla="*/ 3673407 h 3924334"/>
              <a:gd name="connsiteX91" fmla="*/ 254949 w 2265941"/>
              <a:gd name="connsiteY91" fmla="*/ 3673407 h 3924334"/>
              <a:gd name="connsiteX92" fmla="*/ 255899 w 2265941"/>
              <a:gd name="connsiteY92" fmla="*/ 3715215 h 3924334"/>
              <a:gd name="connsiteX93" fmla="*/ 249250 w 2265941"/>
              <a:gd name="connsiteY93" fmla="*/ 3719016 h 3924334"/>
              <a:gd name="connsiteX94" fmla="*/ 247350 w 2265941"/>
              <a:gd name="connsiteY94" fmla="*/ 3717116 h 3924334"/>
              <a:gd name="connsiteX95" fmla="*/ 452514 w 2265941"/>
              <a:gd name="connsiteY95" fmla="*/ 3689560 h 3924334"/>
              <a:gd name="connsiteX96" fmla="*/ 481959 w 2265941"/>
              <a:gd name="connsiteY96" fmla="*/ 3669606 h 3924334"/>
              <a:gd name="connsiteX97" fmla="*/ 488608 w 2265941"/>
              <a:gd name="connsiteY97" fmla="*/ 3698112 h 3924334"/>
              <a:gd name="connsiteX98" fmla="*/ 452514 w 2265941"/>
              <a:gd name="connsiteY98" fmla="*/ 3693361 h 3924334"/>
              <a:gd name="connsiteX99" fmla="*/ 452514 w 2265941"/>
              <a:gd name="connsiteY99" fmla="*/ 3690510 h 3924334"/>
              <a:gd name="connsiteX100" fmla="*/ 368929 w 2265941"/>
              <a:gd name="connsiteY100" fmla="*/ 3682909 h 3924334"/>
              <a:gd name="connsiteX101" fmla="*/ 374628 w 2265941"/>
              <a:gd name="connsiteY101" fmla="*/ 3665805 h 3924334"/>
              <a:gd name="connsiteX102" fmla="*/ 382226 w 2265941"/>
              <a:gd name="connsiteY102" fmla="*/ 3676257 h 3924334"/>
              <a:gd name="connsiteX103" fmla="*/ 369879 w 2265941"/>
              <a:gd name="connsiteY103" fmla="*/ 3685759 h 3924334"/>
              <a:gd name="connsiteX104" fmla="*/ 367979 w 2265941"/>
              <a:gd name="connsiteY104" fmla="*/ 3682909 h 3924334"/>
              <a:gd name="connsiteX105" fmla="*/ 159016 w 2265941"/>
              <a:gd name="connsiteY105" fmla="*/ 3657253 h 3924334"/>
              <a:gd name="connsiteX106" fmla="*/ 175163 w 2265941"/>
              <a:gd name="connsiteY106" fmla="*/ 3667706 h 3924334"/>
              <a:gd name="connsiteX107" fmla="*/ 159016 w 2265941"/>
              <a:gd name="connsiteY107" fmla="*/ 3659154 h 3924334"/>
              <a:gd name="connsiteX108" fmla="*/ 159016 w 2265941"/>
              <a:gd name="connsiteY108" fmla="*/ 3657253 h 3924334"/>
              <a:gd name="connsiteX109" fmla="*/ 412621 w 2265941"/>
              <a:gd name="connsiteY109" fmla="*/ 2681405 h 3924334"/>
              <a:gd name="connsiteX110" fmla="*/ 433517 w 2265941"/>
              <a:gd name="connsiteY110" fmla="*/ 2682355 h 3924334"/>
              <a:gd name="connsiteX111" fmla="*/ 412621 w 2265941"/>
              <a:gd name="connsiteY111" fmla="*/ 2682355 h 3924334"/>
              <a:gd name="connsiteX112" fmla="*/ 412621 w 2265941"/>
              <a:gd name="connsiteY112" fmla="*/ 2680454 h 3924334"/>
              <a:gd name="connsiteX113" fmla="*/ 432568 w 2265941"/>
              <a:gd name="connsiteY113" fmla="*/ 2607289 h 3924334"/>
              <a:gd name="connsiteX114" fmla="*/ 417370 w 2265941"/>
              <a:gd name="connsiteY114" fmla="*/ 2581634 h 3924334"/>
              <a:gd name="connsiteX115" fmla="*/ 470561 w 2265941"/>
              <a:gd name="connsiteY115" fmla="*/ 2561680 h 3924334"/>
              <a:gd name="connsiteX116" fmla="*/ 433517 w 2265941"/>
              <a:gd name="connsiteY116" fmla="*/ 2608240 h 3924334"/>
              <a:gd name="connsiteX117" fmla="*/ 431618 w 2265941"/>
              <a:gd name="connsiteY117" fmla="*/ 2608240 h 3924334"/>
              <a:gd name="connsiteX118" fmla="*/ 455364 w 2265941"/>
              <a:gd name="connsiteY118" fmla="*/ 2547427 h 3924334"/>
              <a:gd name="connsiteX119" fmla="*/ 479109 w 2265941"/>
              <a:gd name="connsiteY119" fmla="*/ 2534125 h 3924334"/>
              <a:gd name="connsiteX120" fmla="*/ 456313 w 2265941"/>
              <a:gd name="connsiteY120" fmla="*/ 2548377 h 3924334"/>
              <a:gd name="connsiteX121" fmla="*/ 456313 w 2265941"/>
              <a:gd name="connsiteY121" fmla="*/ 2546477 h 3924334"/>
              <a:gd name="connsiteX122" fmla="*/ 1050908 w 2265941"/>
              <a:gd name="connsiteY122" fmla="*/ 1952606 h 3924334"/>
              <a:gd name="connsiteX123" fmla="*/ 1131644 w 2265941"/>
              <a:gd name="connsiteY123" fmla="*/ 1924100 h 3924334"/>
              <a:gd name="connsiteX124" fmla="*/ 1053758 w 2265941"/>
              <a:gd name="connsiteY124" fmla="*/ 1955456 h 3924334"/>
              <a:gd name="connsiteX125" fmla="*/ 1051858 w 2265941"/>
              <a:gd name="connsiteY125" fmla="*/ 1952606 h 392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2265941" h="3924334">
                <a:moveTo>
                  <a:pt x="667176" y="3914756"/>
                </a:moveTo>
                <a:cubicBezTo>
                  <a:pt x="649129" y="3900503"/>
                  <a:pt x="642480" y="3880549"/>
                  <a:pt x="618735" y="3871997"/>
                </a:cubicBezTo>
                <a:cubicBezTo>
                  <a:pt x="596888" y="3862495"/>
                  <a:pt x="574093" y="3853944"/>
                  <a:pt x="554146" y="3838740"/>
                </a:cubicBezTo>
                <a:cubicBezTo>
                  <a:pt x="505705" y="3794081"/>
                  <a:pt x="496206" y="3716165"/>
                  <a:pt x="443016" y="3676257"/>
                </a:cubicBezTo>
                <a:cubicBezTo>
                  <a:pt x="425919" y="3663905"/>
                  <a:pt x="405972" y="3657253"/>
                  <a:pt x="387925" y="3647751"/>
                </a:cubicBezTo>
                <a:cubicBezTo>
                  <a:pt x="341384" y="3621146"/>
                  <a:pt x="343283" y="3554633"/>
                  <a:pt x="354681" y="3506173"/>
                </a:cubicBezTo>
                <a:cubicBezTo>
                  <a:pt x="377477" y="3396900"/>
                  <a:pt x="419270" y="3288578"/>
                  <a:pt x="406922" y="3173605"/>
                </a:cubicBezTo>
                <a:cubicBezTo>
                  <a:pt x="398374" y="2998769"/>
                  <a:pt x="351832" y="2861941"/>
                  <a:pt x="439216" y="2695658"/>
                </a:cubicBezTo>
                <a:cubicBezTo>
                  <a:pt x="462012" y="2650048"/>
                  <a:pt x="489557" y="2594937"/>
                  <a:pt x="537049" y="2573083"/>
                </a:cubicBezTo>
                <a:cubicBezTo>
                  <a:pt x="558895" y="2567381"/>
                  <a:pt x="582641" y="2569282"/>
                  <a:pt x="597838" y="2550278"/>
                </a:cubicBezTo>
                <a:cubicBezTo>
                  <a:pt x="609236" y="2536975"/>
                  <a:pt x="618735" y="2520822"/>
                  <a:pt x="630133" y="2507519"/>
                </a:cubicBezTo>
                <a:cubicBezTo>
                  <a:pt x="654828" y="2478063"/>
                  <a:pt x="670975" y="2441005"/>
                  <a:pt x="700420" y="2415350"/>
                </a:cubicBezTo>
                <a:cubicBezTo>
                  <a:pt x="799203" y="2332683"/>
                  <a:pt x="897035" y="2246216"/>
                  <a:pt x="972072" y="2137894"/>
                </a:cubicBezTo>
                <a:cubicBezTo>
                  <a:pt x="1005316" y="2088484"/>
                  <a:pt x="1055657" y="2040024"/>
                  <a:pt x="1100299" y="2010568"/>
                </a:cubicBezTo>
                <a:cubicBezTo>
                  <a:pt x="1118346" y="1996315"/>
                  <a:pt x="1141142" y="1987763"/>
                  <a:pt x="1156340" y="1969709"/>
                </a:cubicBezTo>
                <a:cubicBezTo>
                  <a:pt x="1173437" y="1946905"/>
                  <a:pt x="1170587" y="1913648"/>
                  <a:pt x="1170587" y="1886092"/>
                </a:cubicBezTo>
                <a:cubicBezTo>
                  <a:pt x="1174386" y="1801525"/>
                  <a:pt x="1128794" y="1725510"/>
                  <a:pt x="1068005" y="1669448"/>
                </a:cubicBezTo>
                <a:cubicBezTo>
                  <a:pt x="964473" y="1576329"/>
                  <a:pt x="962574" y="1454704"/>
                  <a:pt x="974922" y="1325478"/>
                </a:cubicBezTo>
                <a:cubicBezTo>
                  <a:pt x="982520" y="1209554"/>
                  <a:pt x="950226" y="1101232"/>
                  <a:pt x="946427" y="986259"/>
                </a:cubicBezTo>
                <a:cubicBezTo>
                  <a:pt x="941677" y="875086"/>
                  <a:pt x="954025" y="742059"/>
                  <a:pt x="870440" y="654641"/>
                </a:cubicBezTo>
                <a:cubicBezTo>
                  <a:pt x="824848" y="603331"/>
                  <a:pt x="768808" y="563423"/>
                  <a:pt x="721316" y="514963"/>
                </a:cubicBezTo>
                <a:cubicBezTo>
                  <a:pt x="692822" y="485507"/>
                  <a:pt x="666226" y="453200"/>
                  <a:pt x="643430" y="420894"/>
                </a:cubicBezTo>
                <a:cubicBezTo>
                  <a:pt x="619684" y="383836"/>
                  <a:pt x="601638" y="358181"/>
                  <a:pt x="615885" y="321123"/>
                </a:cubicBezTo>
                <a:cubicBezTo>
                  <a:pt x="635832" y="284066"/>
                  <a:pt x="686173" y="266012"/>
                  <a:pt x="724166" y="287866"/>
                </a:cubicBezTo>
                <a:cubicBezTo>
                  <a:pt x="754561" y="304020"/>
                  <a:pt x="777357" y="344878"/>
                  <a:pt x="796353" y="377185"/>
                </a:cubicBezTo>
                <a:cubicBezTo>
                  <a:pt x="852393" y="476955"/>
                  <a:pt x="893236" y="500710"/>
                  <a:pt x="1007216" y="490258"/>
                </a:cubicBezTo>
                <a:cubicBezTo>
                  <a:pt x="1082253" y="486457"/>
                  <a:pt x="1171537" y="517813"/>
                  <a:pt x="1231376" y="457001"/>
                </a:cubicBezTo>
                <a:cubicBezTo>
                  <a:pt x="1326360" y="345828"/>
                  <a:pt x="1279818" y="152939"/>
                  <a:pt x="1406145" y="62671"/>
                </a:cubicBezTo>
                <a:cubicBezTo>
                  <a:pt x="1464085" y="21812"/>
                  <a:pt x="1541971" y="-20946"/>
                  <a:pt x="1611309" y="11360"/>
                </a:cubicBezTo>
                <a:cubicBezTo>
                  <a:pt x="1675898" y="44617"/>
                  <a:pt x="1733837" y="104479"/>
                  <a:pt x="1763282" y="170042"/>
                </a:cubicBezTo>
                <a:cubicBezTo>
                  <a:pt x="1783229" y="223253"/>
                  <a:pt x="1767081" y="281215"/>
                  <a:pt x="1748085" y="331575"/>
                </a:cubicBezTo>
                <a:cubicBezTo>
                  <a:pt x="1734787" y="370533"/>
                  <a:pt x="1731938" y="407591"/>
                  <a:pt x="1725289" y="447499"/>
                </a:cubicBezTo>
                <a:cubicBezTo>
                  <a:pt x="1712941" y="512112"/>
                  <a:pt x="1695844" y="590978"/>
                  <a:pt x="1720540" y="656542"/>
                </a:cubicBezTo>
                <a:cubicBezTo>
                  <a:pt x="1778479" y="795270"/>
                  <a:pt x="1948499" y="854182"/>
                  <a:pt x="1863964" y="1040420"/>
                </a:cubicBezTo>
                <a:cubicBezTo>
                  <a:pt x="1840218" y="1092681"/>
                  <a:pt x="1810774" y="1145891"/>
                  <a:pt x="1812673" y="1205754"/>
                </a:cubicBezTo>
                <a:cubicBezTo>
                  <a:pt x="1812673" y="1275118"/>
                  <a:pt x="1846867" y="1339731"/>
                  <a:pt x="1873463" y="1402444"/>
                </a:cubicBezTo>
                <a:cubicBezTo>
                  <a:pt x="1892459" y="1446153"/>
                  <a:pt x="1909556" y="1490812"/>
                  <a:pt x="1924754" y="1536421"/>
                </a:cubicBezTo>
                <a:cubicBezTo>
                  <a:pt x="1948499" y="1599134"/>
                  <a:pt x="1952299" y="1661847"/>
                  <a:pt x="1932352" y="1723609"/>
                </a:cubicBezTo>
                <a:cubicBezTo>
                  <a:pt x="1917155" y="1786322"/>
                  <a:pt x="1909556" y="1855686"/>
                  <a:pt x="1912406" y="1920299"/>
                </a:cubicBezTo>
                <a:cubicBezTo>
                  <a:pt x="1928553" y="2044775"/>
                  <a:pt x="1993141" y="2158798"/>
                  <a:pt x="2033984" y="2276622"/>
                </a:cubicBezTo>
                <a:cubicBezTo>
                  <a:pt x="2058680" y="2355488"/>
                  <a:pt x="1993141" y="2445756"/>
                  <a:pt x="2057730" y="2514170"/>
                </a:cubicBezTo>
                <a:cubicBezTo>
                  <a:pt x="2100473" y="2561680"/>
                  <a:pt x="2161262" y="2594937"/>
                  <a:pt x="2205904" y="2641496"/>
                </a:cubicBezTo>
                <a:cubicBezTo>
                  <a:pt x="2267643" y="2699458"/>
                  <a:pt x="2280941" y="2791627"/>
                  <a:pt x="2249596" y="2870493"/>
                </a:cubicBezTo>
                <a:cubicBezTo>
                  <a:pt x="2214452" y="2963612"/>
                  <a:pt x="2149864" y="3040578"/>
                  <a:pt x="2090024" y="3120394"/>
                </a:cubicBezTo>
                <a:cubicBezTo>
                  <a:pt x="2042533" y="3185007"/>
                  <a:pt x="1995991" y="3252471"/>
                  <a:pt x="1947550" y="3318985"/>
                </a:cubicBezTo>
                <a:cubicBezTo>
                  <a:pt x="1886760" y="3398801"/>
                  <a:pt x="1830720" y="3465314"/>
                  <a:pt x="1767081" y="3535629"/>
                </a:cubicBezTo>
                <a:cubicBezTo>
                  <a:pt x="1702493" y="3604043"/>
                  <a:pt x="1649302" y="3694311"/>
                  <a:pt x="1552419" y="3719016"/>
                </a:cubicBezTo>
                <a:cubicBezTo>
                  <a:pt x="1503028" y="3735169"/>
                  <a:pt x="1445089" y="3738970"/>
                  <a:pt x="1393797" y="3751323"/>
                </a:cubicBezTo>
                <a:cubicBezTo>
                  <a:pt x="1266520" y="3793131"/>
                  <a:pt x="1136393" y="3816886"/>
                  <a:pt x="1008166" y="3857744"/>
                </a:cubicBezTo>
                <a:cubicBezTo>
                  <a:pt x="944527" y="3878649"/>
                  <a:pt x="879938" y="3893852"/>
                  <a:pt x="813450" y="3907154"/>
                </a:cubicBezTo>
                <a:cubicBezTo>
                  <a:pt x="760260" y="3913806"/>
                  <a:pt x="713718" y="3936611"/>
                  <a:pt x="670026" y="3915706"/>
                </a:cubicBezTo>
                <a:lnTo>
                  <a:pt x="669076" y="3915706"/>
                </a:lnTo>
                <a:close/>
                <a:moveTo>
                  <a:pt x="574093" y="3740871"/>
                </a:moveTo>
                <a:cubicBezTo>
                  <a:pt x="576942" y="3734219"/>
                  <a:pt x="563644" y="3744671"/>
                  <a:pt x="559845" y="3748472"/>
                </a:cubicBezTo>
                <a:cubicBezTo>
                  <a:pt x="556046" y="3751323"/>
                  <a:pt x="549397" y="3754173"/>
                  <a:pt x="551297" y="3756074"/>
                </a:cubicBezTo>
                <a:cubicBezTo>
                  <a:pt x="558895" y="3756074"/>
                  <a:pt x="571243" y="3749422"/>
                  <a:pt x="574093" y="3741821"/>
                </a:cubicBezTo>
                <a:lnTo>
                  <a:pt x="574093" y="3741821"/>
                </a:lnTo>
                <a:close/>
                <a:moveTo>
                  <a:pt x="251150" y="3846342"/>
                </a:moveTo>
                <a:cubicBezTo>
                  <a:pt x="244501" y="3831139"/>
                  <a:pt x="267297" y="3816886"/>
                  <a:pt x="277745" y="3829238"/>
                </a:cubicBezTo>
                <a:cubicBezTo>
                  <a:pt x="291043" y="3845392"/>
                  <a:pt x="263497" y="3862495"/>
                  <a:pt x="252099" y="3849193"/>
                </a:cubicBezTo>
                <a:lnTo>
                  <a:pt x="250200" y="3846342"/>
                </a:lnTo>
                <a:close/>
                <a:moveTo>
                  <a:pt x="145718" y="3798832"/>
                </a:moveTo>
                <a:cubicBezTo>
                  <a:pt x="145718" y="3786480"/>
                  <a:pt x="165665" y="3787430"/>
                  <a:pt x="165665" y="3798832"/>
                </a:cubicBezTo>
                <a:cubicBezTo>
                  <a:pt x="165665" y="3811185"/>
                  <a:pt x="146668" y="3812135"/>
                  <a:pt x="145718" y="3798832"/>
                </a:cubicBezTo>
                <a:lnTo>
                  <a:pt x="145718" y="3796932"/>
                </a:lnTo>
                <a:close/>
                <a:moveTo>
                  <a:pt x="88728" y="3794081"/>
                </a:moveTo>
                <a:cubicBezTo>
                  <a:pt x="40287" y="3780779"/>
                  <a:pt x="-22402" y="3721867"/>
                  <a:pt x="7993" y="3667706"/>
                </a:cubicBezTo>
                <a:cubicBezTo>
                  <a:pt x="31738" y="3623997"/>
                  <a:pt x="97277" y="3614495"/>
                  <a:pt x="136220" y="3639200"/>
                </a:cubicBezTo>
                <a:cubicBezTo>
                  <a:pt x="209357" y="3680058"/>
                  <a:pt x="184661" y="3814035"/>
                  <a:pt x="91578" y="3795031"/>
                </a:cubicBezTo>
                <a:lnTo>
                  <a:pt x="88728" y="3795031"/>
                </a:lnTo>
                <a:close/>
                <a:moveTo>
                  <a:pt x="184661" y="3792181"/>
                </a:moveTo>
                <a:cubicBezTo>
                  <a:pt x="184661" y="3783629"/>
                  <a:pt x="194160" y="3776028"/>
                  <a:pt x="201758" y="3777928"/>
                </a:cubicBezTo>
                <a:cubicBezTo>
                  <a:pt x="207457" y="3778878"/>
                  <a:pt x="211257" y="3784580"/>
                  <a:pt x="210307" y="3790280"/>
                </a:cubicBezTo>
                <a:cubicBezTo>
                  <a:pt x="207457" y="3800733"/>
                  <a:pt x="185611" y="3809284"/>
                  <a:pt x="184661" y="3794081"/>
                </a:cubicBezTo>
                <a:lnTo>
                  <a:pt x="184661" y="3792181"/>
                </a:lnTo>
                <a:close/>
                <a:moveTo>
                  <a:pt x="388875" y="3780779"/>
                </a:moveTo>
                <a:cubicBezTo>
                  <a:pt x="382226" y="3758924"/>
                  <a:pt x="435417" y="3738970"/>
                  <a:pt x="457263" y="3751323"/>
                </a:cubicBezTo>
                <a:cubicBezTo>
                  <a:pt x="463912" y="3755123"/>
                  <a:pt x="462962" y="3760825"/>
                  <a:pt x="459163" y="3767476"/>
                </a:cubicBezTo>
                <a:cubicBezTo>
                  <a:pt x="446815" y="3786480"/>
                  <a:pt x="405972" y="3800733"/>
                  <a:pt x="389825" y="3782679"/>
                </a:cubicBezTo>
                <a:lnTo>
                  <a:pt x="389825" y="3780779"/>
                </a:lnTo>
                <a:close/>
                <a:moveTo>
                  <a:pt x="347083" y="3741821"/>
                </a:moveTo>
                <a:cubicBezTo>
                  <a:pt x="348982" y="3734219"/>
                  <a:pt x="370828" y="3696211"/>
                  <a:pt x="378427" y="3711415"/>
                </a:cubicBezTo>
                <a:cubicBezTo>
                  <a:pt x="385076" y="3723767"/>
                  <a:pt x="384126" y="3744671"/>
                  <a:pt x="367979" y="3750373"/>
                </a:cubicBezTo>
                <a:cubicBezTo>
                  <a:pt x="362280" y="3753223"/>
                  <a:pt x="348032" y="3751323"/>
                  <a:pt x="347083" y="3744671"/>
                </a:cubicBezTo>
                <a:lnTo>
                  <a:pt x="347083" y="3742771"/>
                </a:lnTo>
                <a:close/>
                <a:moveTo>
                  <a:pt x="466761" y="3719966"/>
                </a:moveTo>
                <a:cubicBezTo>
                  <a:pt x="468661" y="3704763"/>
                  <a:pt x="494307" y="3707614"/>
                  <a:pt x="481959" y="3723767"/>
                </a:cubicBezTo>
                <a:cubicBezTo>
                  <a:pt x="476260" y="3730418"/>
                  <a:pt x="466761" y="3730418"/>
                  <a:pt x="466761" y="3721867"/>
                </a:cubicBezTo>
                <a:lnTo>
                  <a:pt x="466761" y="3719966"/>
                </a:lnTo>
                <a:close/>
                <a:moveTo>
                  <a:pt x="247350" y="3717116"/>
                </a:moveTo>
                <a:cubicBezTo>
                  <a:pt x="237852" y="3706664"/>
                  <a:pt x="235952" y="3683859"/>
                  <a:pt x="247350" y="3673407"/>
                </a:cubicBezTo>
                <a:cubicBezTo>
                  <a:pt x="251150" y="3669606"/>
                  <a:pt x="253999" y="3669606"/>
                  <a:pt x="254949" y="3673407"/>
                </a:cubicBezTo>
                <a:cubicBezTo>
                  <a:pt x="257798" y="3682909"/>
                  <a:pt x="256849" y="3705713"/>
                  <a:pt x="255899" y="3715215"/>
                </a:cubicBezTo>
                <a:cubicBezTo>
                  <a:pt x="255899" y="3721867"/>
                  <a:pt x="252099" y="3720916"/>
                  <a:pt x="249250" y="3719016"/>
                </a:cubicBezTo>
                <a:lnTo>
                  <a:pt x="247350" y="3717116"/>
                </a:lnTo>
                <a:close/>
                <a:moveTo>
                  <a:pt x="452514" y="3689560"/>
                </a:moveTo>
                <a:cubicBezTo>
                  <a:pt x="449665" y="3673407"/>
                  <a:pt x="467711" y="3655353"/>
                  <a:pt x="481959" y="3669606"/>
                </a:cubicBezTo>
                <a:cubicBezTo>
                  <a:pt x="489557" y="3676257"/>
                  <a:pt x="495256" y="3690510"/>
                  <a:pt x="488608" y="3698112"/>
                </a:cubicBezTo>
                <a:cubicBezTo>
                  <a:pt x="480059" y="3707614"/>
                  <a:pt x="458213" y="3705713"/>
                  <a:pt x="452514" y="3693361"/>
                </a:cubicBezTo>
                <a:lnTo>
                  <a:pt x="452514" y="3690510"/>
                </a:lnTo>
                <a:close/>
                <a:moveTo>
                  <a:pt x="368929" y="3682909"/>
                </a:moveTo>
                <a:cubicBezTo>
                  <a:pt x="367029" y="3677207"/>
                  <a:pt x="368929" y="3668656"/>
                  <a:pt x="374628" y="3665805"/>
                </a:cubicBezTo>
                <a:cubicBezTo>
                  <a:pt x="379377" y="3662955"/>
                  <a:pt x="384126" y="3668656"/>
                  <a:pt x="382226" y="3676257"/>
                </a:cubicBezTo>
                <a:cubicBezTo>
                  <a:pt x="380327" y="3684809"/>
                  <a:pt x="373678" y="3689560"/>
                  <a:pt x="369879" y="3685759"/>
                </a:cubicBezTo>
                <a:lnTo>
                  <a:pt x="367979" y="3682909"/>
                </a:lnTo>
                <a:close/>
                <a:moveTo>
                  <a:pt x="159016" y="3657253"/>
                </a:moveTo>
                <a:cubicBezTo>
                  <a:pt x="160916" y="3641100"/>
                  <a:pt x="185611" y="3658204"/>
                  <a:pt x="175163" y="3667706"/>
                </a:cubicBezTo>
                <a:cubicBezTo>
                  <a:pt x="168514" y="3671506"/>
                  <a:pt x="159966" y="3666755"/>
                  <a:pt x="159016" y="3659154"/>
                </a:cubicBezTo>
                <a:lnTo>
                  <a:pt x="159016" y="3657253"/>
                </a:lnTo>
                <a:close/>
                <a:moveTo>
                  <a:pt x="412621" y="2681405"/>
                </a:moveTo>
                <a:cubicBezTo>
                  <a:pt x="413571" y="2669052"/>
                  <a:pt x="432568" y="2669052"/>
                  <a:pt x="433517" y="2682355"/>
                </a:cubicBezTo>
                <a:cubicBezTo>
                  <a:pt x="433517" y="2695658"/>
                  <a:pt x="414521" y="2695658"/>
                  <a:pt x="412621" y="2682355"/>
                </a:cubicBezTo>
                <a:lnTo>
                  <a:pt x="412621" y="2680454"/>
                </a:lnTo>
                <a:close/>
                <a:moveTo>
                  <a:pt x="432568" y="2607289"/>
                </a:moveTo>
                <a:cubicBezTo>
                  <a:pt x="423069" y="2602538"/>
                  <a:pt x="416420" y="2592086"/>
                  <a:pt x="417370" y="2581634"/>
                </a:cubicBezTo>
                <a:cubicBezTo>
                  <a:pt x="420220" y="2557879"/>
                  <a:pt x="452514" y="2553128"/>
                  <a:pt x="470561" y="2561680"/>
                </a:cubicBezTo>
                <a:cubicBezTo>
                  <a:pt x="499056" y="2579734"/>
                  <a:pt x="458213" y="2620592"/>
                  <a:pt x="433517" y="2608240"/>
                </a:cubicBezTo>
                <a:lnTo>
                  <a:pt x="431618" y="2608240"/>
                </a:lnTo>
                <a:close/>
                <a:moveTo>
                  <a:pt x="455364" y="2547427"/>
                </a:moveTo>
                <a:cubicBezTo>
                  <a:pt x="450614" y="2534125"/>
                  <a:pt x="471511" y="2518921"/>
                  <a:pt x="479109" y="2534125"/>
                </a:cubicBezTo>
                <a:cubicBezTo>
                  <a:pt x="485758" y="2547427"/>
                  <a:pt x="463912" y="2564531"/>
                  <a:pt x="456313" y="2548377"/>
                </a:cubicBezTo>
                <a:lnTo>
                  <a:pt x="456313" y="2546477"/>
                </a:lnTo>
                <a:close/>
                <a:moveTo>
                  <a:pt x="1050908" y="1952606"/>
                </a:moveTo>
                <a:cubicBezTo>
                  <a:pt x="1025263" y="1901295"/>
                  <a:pt x="1112647" y="1884192"/>
                  <a:pt x="1131644" y="1924100"/>
                </a:cubicBezTo>
                <a:cubicBezTo>
                  <a:pt x="1142092" y="1961158"/>
                  <a:pt x="1074654" y="1982062"/>
                  <a:pt x="1053758" y="1955456"/>
                </a:cubicBezTo>
                <a:lnTo>
                  <a:pt x="1051858" y="1952606"/>
                </a:lnTo>
                <a:close/>
              </a:path>
            </a:pathLst>
          </a:custGeom>
          <a:gradFill>
            <a:gsLst>
              <a:gs pos="0">
                <a:srgbClr val="FDA7B5"/>
              </a:gs>
              <a:gs pos="100000">
                <a:srgbClr val="FDBF99"/>
              </a:gs>
            </a:gsLst>
            <a:lin ang="5400000" scaled="1"/>
          </a:gradFill>
          <a:ln w="948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Ellipsi 2">
            <a:extLst>
              <a:ext uri="{FF2B5EF4-FFF2-40B4-BE49-F238E27FC236}">
                <a16:creationId xmlns:a16="http://schemas.microsoft.com/office/drawing/2014/main" id="{9E2E3F04-4780-039B-7AA1-660250292A64}"/>
              </a:ext>
            </a:extLst>
          </p:cNvPr>
          <p:cNvSpPr/>
          <p:nvPr/>
        </p:nvSpPr>
        <p:spPr>
          <a:xfrm>
            <a:off x="-147971" y="1321558"/>
            <a:ext cx="3215510" cy="3215510"/>
          </a:xfrm>
          <a:prstGeom prst="ellipse">
            <a:avLst/>
          </a:prstGeom>
          <a:gradFill>
            <a:gsLst>
              <a:gs pos="0">
                <a:srgbClr val="FCA5DC"/>
              </a:gs>
              <a:gs pos="100000">
                <a:srgbClr val="FBC6D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25AE90-1259-048D-BECF-FE551532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GB" sz="4000" b="1" dirty="0"/>
              <a:t>National Dialogues </a:t>
            </a:r>
            <a:r>
              <a:rPr lang="en-GB" sz="4000" dirty="0"/>
              <a:t>in 2020-2025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080AF5A-81B8-D115-4F3C-3513DEA263E5}"/>
              </a:ext>
            </a:extLst>
          </p:cNvPr>
          <p:cNvSpPr txBox="1"/>
          <p:nvPr/>
        </p:nvSpPr>
        <p:spPr>
          <a:xfrm>
            <a:off x="514829" y="3141906"/>
            <a:ext cx="198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discussions</a:t>
            </a:r>
          </a:p>
        </p:txBody>
      </p:sp>
      <p:sp>
        <p:nvSpPr>
          <p:cNvPr id="5" name="Tekstiruutu 7">
            <a:extLst>
              <a:ext uri="{FF2B5EF4-FFF2-40B4-BE49-F238E27FC236}">
                <a16:creationId xmlns:a16="http://schemas.microsoft.com/office/drawing/2014/main" id="{FD26F81D-D5CB-3B90-E8CE-185B7A3EA157}"/>
              </a:ext>
            </a:extLst>
          </p:cNvPr>
          <p:cNvSpPr txBox="1"/>
          <p:nvPr/>
        </p:nvSpPr>
        <p:spPr>
          <a:xfrm>
            <a:off x="514828" y="2280720"/>
            <a:ext cx="2056973" cy="102437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1000</a:t>
            </a:r>
          </a:p>
        </p:txBody>
      </p:sp>
      <p:sp>
        <p:nvSpPr>
          <p:cNvPr id="6" name="Tekstiruutu 7">
            <a:extLst>
              <a:ext uri="{FF2B5EF4-FFF2-40B4-BE49-F238E27FC236}">
                <a16:creationId xmlns:a16="http://schemas.microsoft.com/office/drawing/2014/main" id="{466087F6-A8D6-9148-DE7F-5A9C925A0D66}"/>
              </a:ext>
            </a:extLst>
          </p:cNvPr>
          <p:cNvSpPr txBox="1"/>
          <p:nvPr/>
        </p:nvSpPr>
        <p:spPr>
          <a:xfrm>
            <a:off x="3352800" y="3151713"/>
            <a:ext cx="198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Organisers</a:t>
            </a:r>
          </a:p>
        </p:txBody>
      </p:sp>
      <p:sp>
        <p:nvSpPr>
          <p:cNvPr id="9" name="Tekstiruutu 7">
            <a:extLst>
              <a:ext uri="{FF2B5EF4-FFF2-40B4-BE49-F238E27FC236}">
                <a16:creationId xmlns:a16="http://schemas.microsoft.com/office/drawing/2014/main" id="{DFB70E54-752B-AB43-311A-CFCEC54EE898}"/>
              </a:ext>
            </a:extLst>
          </p:cNvPr>
          <p:cNvSpPr txBox="1"/>
          <p:nvPr/>
        </p:nvSpPr>
        <p:spPr>
          <a:xfrm>
            <a:off x="3352800" y="2279453"/>
            <a:ext cx="1997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390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E42DC2-D32D-4C3C-3F25-D5B1AD5D4DEF}"/>
              </a:ext>
            </a:extLst>
          </p:cNvPr>
          <p:cNvSpPr txBox="1"/>
          <p:nvPr/>
        </p:nvSpPr>
        <p:spPr>
          <a:xfrm>
            <a:off x="2905759" y="3720729"/>
            <a:ext cx="3597406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0530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Associations (NGOs) </a:t>
            </a:r>
            <a:r>
              <a:rPr lang="en-GB" sz="1800" b="1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140</a:t>
            </a:r>
          </a:p>
          <a:p>
            <a:pPr marL="80530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b="0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Municipalities and administration </a:t>
            </a:r>
            <a:r>
              <a:rPr lang="en-GB" sz="1800" b="1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100</a:t>
            </a:r>
          </a:p>
          <a:p>
            <a:pPr marL="80530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Foundations, institutions and educational units </a:t>
            </a:r>
            <a:r>
              <a:rPr lang="en-GB" sz="1800" b="1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100</a:t>
            </a:r>
          </a:p>
          <a:p>
            <a:pPr marL="80530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b="0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Businesses and individuals </a:t>
            </a:r>
            <a:r>
              <a:rPr lang="en-GB" sz="1800" b="1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5" name="Tekstiruutu 7">
            <a:extLst>
              <a:ext uri="{FF2B5EF4-FFF2-40B4-BE49-F238E27FC236}">
                <a16:creationId xmlns:a16="http://schemas.microsoft.com/office/drawing/2014/main" id="{FF90158B-405A-A698-1165-C3E7D0C1904E}"/>
              </a:ext>
            </a:extLst>
          </p:cNvPr>
          <p:cNvSpPr txBox="1"/>
          <p:nvPr/>
        </p:nvSpPr>
        <p:spPr>
          <a:xfrm>
            <a:off x="6503165" y="3140386"/>
            <a:ext cx="198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Participants</a:t>
            </a:r>
          </a:p>
        </p:txBody>
      </p:sp>
      <p:sp>
        <p:nvSpPr>
          <p:cNvPr id="16" name="Tekstiruutu 7">
            <a:extLst>
              <a:ext uri="{FF2B5EF4-FFF2-40B4-BE49-F238E27FC236}">
                <a16:creationId xmlns:a16="http://schemas.microsoft.com/office/drawing/2014/main" id="{7FA38597-8455-5988-6C4C-C494AA1A71BE}"/>
              </a:ext>
            </a:extLst>
          </p:cNvPr>
          <p:cNvSpPr txBox="1"/>
          <p:nvPr/>
        </p:nvSpPr>
        <p:spPr>
          <a:xfrm>
            <a:off x="6565147" y="2279453"/>
            <a:ext cx="1997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8000</a:t>
            </a:r>
          </a:p>
        </p:txBody>
      </p:sp>
      <p:sp>
        <p:nvSpPr>
          <p:cNvPr id="21" name="Tekstiruutu 7">
            <a:extLst>
              <a:ext uri="{FF2B5EF4-FFF2-40B4-BE49-F238E27FC236}">
                <a16:creationId xmlns:a16="http://schemas.microsoft.com/office/drawing/2014/main" id="{334F0215-9D81-3E4F-D22B-5D3E702D764D}"/>
              </a:ext>
            </a:extLst>
          </p:cNvPr>
          <p:cNvSpPr txBox="1"/>
          <p:nvPr/>
        </p:nvSpPr>
        <p:spPr>
          <a:xfrm>
            <a:off x="9439798" y="3137271"/>
            <a:ext cx="198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Locations</a:t>
            </a:r>
          </a:p>
        </p:txBody>
      </p:sp>
      <p:sp>
        <p:nvSpPr>
          <p:cNvPr id="22" name="Tekstiruutu 7">
            <a:extLst>
              <a:ext uri="{FF2B5EF4-FFF2-40B4-BE49-F238E27FC236}">
                <a16:creationId xmlns:a16="http://schemas.microsoft.com/office/drawing/2014/main" id="{DD6FAE72-2CE0-B12F-4B98-8BCCCA632CD3}"/>
              </a:ext>
            </a:extLst>
          </p:cNvPr>
          <p:cNvSpPr txBox="1"/>
          <p:nvPr/>
        </p:nvSpPr>
        <p:spPr>
          <a:xfrm>
            <a:off x="9423322" y="2279453"/>
            <a:ext cx="1997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130</a:t>
            </a: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07426395-8512-E74A-32BB-5508631898CF}"/>
              </a:ext>
            </a:extLst>
          </p:cNvPr>
          <p:cNvSpPr txBox="1"/>
          <p:nvPr/>
        </p:nvSpPr>
        <p:spPr>
          <a:xfrm>
            <a:off x="6083951" y="3693543"/>
            <a:ext cx="319024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0530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Age </a:t>
            </a:r>
            <a:r>
              <a:rPr lang="en-GB" sz="1800" b="1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5-90v</a:t>
            </a:r>
          </a:p>
          <a:p>
            <a:pPr marL="80530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Languages used </a:t>
            </a:r>
            <a:r>
              <a:rPr lang="en-GB" sz="1800" b="1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14</a:t>
            </a:r>
          </a:p>
          <a:p>
            <a:pPr marL="80530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800" kern="0" dirty="0">
              <a:solidFill>
                <a:srgbClr val="000000"/>
              </a:solidFill>
              <a:latin typeface="Inter Tight"/>
              <a:ea typeface="Times New Roman" panose="02020603050405020304" pitchFamily="18" charset="0"/>
              <a:cs typeface="Times New Roman" panose="02020603050405020304" pitchFamily="18" charset="0"/>
              <a:sym typeface="Inter Tight"/>
            </a:endParaRP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B0226D1C-15A9-0FEC-6D44-52B8EAA29910}"/>
              </a:ext>
            </a:extLst>
          </p:cNvPr>
          <p:cNvSpPr txBox="1"/>
          <p:nvPr/>
        </p:nvSpPr>
        <p:spPr>
          <a:xfrm>
            <a:off x="9001760" y="3720729"/>
            <a:ext cx="319024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0530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From Inari to Hanko, from Mariehamn to Imatra</a:t>
            </a:r>
          </a:p>
        </p:txBody>
      </p:sp>
    </p:spTree>
    <p:extLst>
      <p:ext uri="{BB962C8B-B14F-4D97-AF65-F5344CB8AC3E}">
        <p14:creationId xmlns:p14="http://schemas.microsoft.com/office/powerpoint/2010/main" val="326561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5AB4C-FA32-9107-27EF-F2E1C8018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FFFA0B-C4E1-499A-A982-38DCF94D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63" y="751930"/>
            <a:ext cx="6129280" cy="887506"/>
          </a:xfrm>
        </p:spPr>
        <p:txBody>
          <a:bodyPr wrap="square" anchor="t">
            <a:normAutofit/>
          </a:bodyPr>
          <a:lstStyle/>
          <a:p>
            <a:r>
              <a:rPr lang="en-GB" sz="4000" b="1" dirty="0"/>
              <a:t>Topics </a:t>
            </a:r>
            <a:r>
              <a:rPr lang="en-GB" sz="4000" dirty="0"/>
              <a:t>of National Dialogues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CA43546-D31F-4E6A-173E-9079D140F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353" y="1546412"/>
            <a:ext cx="4961966" cy="4312023"/>
          </a:xfrm>
        </p:spPr>
        <p:txBody>
          <a:bodyPr wrap="square" anchor="t">
            <a:normAutofit/>
          </a:bodyPr>
          <a:lstStyle/>
          <a:p>
            <a:endParaRPr lang="en-GB" b="1" dirty="0">
              <a:effectLst/>
            </a:endParaRPr>
          </a:p>
          <a:p>
            <a:endParaRPr lang="en-GB" b="1" dirty="0">
              <a:effectLst/>
            </a:endParaRPr>
          </a:p>
          <a:p>
            <a:endParaRPr lang="en-GB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E67E911-541B-F942-416A-5FCB3E805322}"/>
              </a:ext>
            </a:extLst>
          </p:cNvPr>
          <p:cNvSpPr txBox="1"/>
          <p:nvPr/>
        </p:nvSpPr>
        <p:spPr>
          <a:xfrm>
            <a:off x="559618" y="1763776"/>
            <a:ext cx="52845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Tight"/>
                <a:ea typeface="Inter Tight"/>
                <a:cs typeface="Inter Tight"/>
                <a:sym typeface="Inter Tight"/>
              </a:rPr>
              <a:t>Pandemic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>
                <a:solidFill>
                  <a:srgbClr val="000000"/>
                </a:solidFill>
                <a:latin typeface="Inter Tight"/>
                <a:ea typeface="Inter Tight"/>
                <a:cs typeface="Inter Tight"/>
                <a:sym typeface="Inter Tight"/>
              </a:rPr>
              <a:t>Loss of biodiversity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>
                <a:solidFill>
                  <a:srgbClr val="000000"/>
                </a:solidFill>
                <a:latin typeface="Inter Tight"/>
                <a:ea typeface="Inter Tight"/>
                <a:cs typeface="Inter Tight"/>
                <a:sym typeface="Inter Tight"/>
              </a:rPr>
              <a:t>Defending democracy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>
                <a:solidFill>
                  <a:srgbClr val="000000"/>
                </a:solidFill>
                <a:latin typeface="Inter Tight"/>
                <a:ea typeface="Inter Tight"/>
                <a:cs typeface="Inter Tight"/>
                <a:sym typeface="Inter Tight"/>
              </a:rPr>
              <a:t>Immigration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Tight"/>
                <a:ea typeface="Inter Tight"/>
                <a:cs typeface="Inter Tight"/>
                <a:sym typeface="Inter Tight"/>
              </a:rPr>
              <a:t>Living in uncertainty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>
                <a:solidFill>
                  <a:srgbClr val="000000"/>
                </a:solidFill>
                <a:latin typeface="Inter Tight"/>
                <a:ea typeface="Inter Tight"/>
                <a:cs typeface="Inter Tight"/>
                <a:sym typeface="Inter Tight"/>
              </a:rPr>
              <a:t>Together and alone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Tight"/>
                <a:ea typeface="Inter Tight"/>
                <a:cs typeface="Inter Tight"/>
                <a:sym typeface="Inter Tight"/>
              </a:rPr>
              <a:t>Security and trust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>
                <a:solidFill>
                  <a:srgbClr val="000000"/>
                </a:solidFill>
                <a:latin typeface="Inter Tight"/>
                <a:ea typeface="Inter Tight"/>
                <a:cs typeface="Inter Tight"/>
                <a:sym typeface="Inter Tight"/>
              </a:rPr>
              <a:t>What brings us together?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kumimoji="0" lang="en-GB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Tight"/>
                <a:ea typeface="Inter Tight"/>
                <a:cs typeface="Inter Tight"/>
                <a:sym typeface="Inter Tight"/>
              </a:rPr>
              <a:t> of the mind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9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868BC-F7E1-9B43-31D0-B356A6D67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EB59D-432B-327C-686A-38D177F55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09" y="679102"/>
            <a:ext cx="10423484" cy="887506"/>
          </a:xfrm>
        </p:spPr>
        <p:txBody>
          <a:bodyPr/>
          <a:lstStyle/>
          <a:p>
            <a:r>
              <a:rPr lang="en-GB" sz="4000" b="1" dirty="0"/>
              <a:t>Who </a:t>
            </a:r>
            <a:r>
              <a:rPr lang="en-GB" sz="4000" dirty="0"/>
              <a:t>organises the dialogues?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8F99D6F2-EB70-2CEB-2959-4AD21508100E}"/>
              </a:ext>
            </a:extLst>
          </p:cNvPr>
          <p:cNvSpPr txBox="1">
            <a:spLocks/>
          </p:cNvSpPr>
          <p:nvPr/>
        </p:nvSpPr>
        <p:spPr>
          <a:xfrm>
            <a:off x="987407" y="1443318"/>
            <a:ext cx="9857801" cy="499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114300" indent="0" fontAlgn="auto">
              <a:buNone/>
            </a:pPr>
            <a:r>
              <a:rPr lang="en-GB" sz="2000" kern="0" dirty="0"/>
              <a:t>ADHD Association and Autism Association, Museum of Architecture, </a:t>
            </a:r>
            <a:r>
              <a:rPr lang="en-GB" sz="2000" b="1" kern="0" dirty="0"/>
              <a:t>Children of the Station</a:t>
            </a:r>
            <a:r>
              <a:rPr lang="en-GB" sz="2000" kern="0" dirty="0"/>
              <a:t>, D-Station Kallio, Pensioners' Union, Finnish-African Society, Heinola City Library, </a:t>
            </a:r>
            <a:r>
              <a:rPr lang="en-GB" sz="2000" b="1" kern="0" dirty="0"/>
              <a:t>University of Helsinki</a:t>
            </a:r>
            <a:r>
              <a:rPr lang="en-GB" sz="2000" kern="0" dirty="0"/>
              <a:t>, HUS Southern Cancer Centre, </a:t>
            </a:r>
            <a:r>
              <a:rPr lang="en-GB" sz="2000" kern="0" dirty="0" err="1"/>
              <a:t>Kalliola</a:t>
            </a:r>
            <a:r>
              <a:rPr lang="en-GB" sz="2000" kern="0" dirty="0"/>
              <a:t> Settlement, Finnish National Centre for Languages, Kotka-</a:t>
            </a:r>
            <a:r>
              <a:rPr lang="en-GB" sz="2000" kern="0" dirty="0" err="1"/>
              <a:t>Kymi</a:t>
            </a:r>
            <a:r>
              <a:rPr lang="en-GB" sz="2000" kern="0" dirty="0"/>
              <a:t> Parish, Finnish Association for Child Welfare,</a:t>
            </a:r>
            <a:r>
              <a:rPr lang="en-GB" sz="2000" b="1" kern="0" dirty="0"/>
              <a:t> Association of Somali Families in </a:t>
            </a:r>
            <a:r>
              <a:rPr lang="en-GB" sz="2000" b="1" kern="0" dirty="0" err="1"/>
              <a:t>Lieksa</a:t>
            </a:r>
            <a:r>
              <a:rPr lang="en-GB" sz="2000" kern="0" dirty="0"/>
              <a:t>, Finnish Association for Rural Culture, </a:t>
            </a:r>
            <a:r>
              <a:rPr lang="en-GB" sz="2000" b="1" kern="0" dirty="0"/>
              <a:t>Finnish</a:t>
            </a:r>
            <a:r>
              <a:rPr lang="en-GB" sz="2000" kern="0" dirty="0"/>
              <a:t> </a:t>
            </a:r>
            <a:r>
              <a:rPr lang="en-GB" sz="2000" b="1" kern="0" dirty="0"/>
              <a:t>Association of the</a:t>
            </a:r>
            <a:r>
              <a:rPr lang="en-GB" sz="2000" kern="0" dirty="0"/>
              <a:t> </a:t>
            </a:r>
            <a:r>
              <a:rPr lang="en-GB" sz="2000" b="1" kern="0" dirty="0"/>
              <a:t>Chemical Industry,</a:t>
            </a:r>
            <a:r>
              <a:rPr lang="en-GB" sz="2000" kern="0" dirty="0"/>
              <a:t> Finnish National Centre for Languages, Kotka-</a:t>
            </a:r>
            <a:r>
              <a:rPr lang="en-GB" sz="2000" kern="0" dirty="0" err="1"/>
              <a:t>Kymi</a:t>
            </a:r>
            <a:r>
              <a:rPr lang="en-GB" sz="2000" kern="0" dirty="0"/>
              <a:t> Parish, Finnish Association for Child Welfare, Association of the Visually Impaired, </a:t>
            </a:r>
            <a:r>
              <a:rPr lang="en-GB" sz="2000" b="1" kern="0" dirty="0"/>
              <a:t>North Karelia Regional Development Centre</a:t>
            </a:r>
            <a:r>
              <a:rPr lang="en-GB" sz="2000" kern="0" dirty="0"/>
              <a:t>, Ramboll Finland Ltd, </a:t>
            </a:r>
            <a:r>
              <a:rPr lang="en-GB" sz="2000" b="1" kern="0" dirty="0"/>
              <a:t>Ministry of the Interior</a:t>
            </a:r>
            <a:r>
              <a:rPr lang="en-GB" sz="2000" kern="0" dirty="0"/>
              <a:t>, Finnish Olympic Committee, Finnish Red Cross, </a:t>
            </a:r>
            <a:r>
              <a:rPr lang="en-GB" sz="2000" b="1" kern="0" dirty="0"/>
              <a:t>Finnish Roma Association</a:t>
            </a:r>
            <a:r>
              <a:rPr lang="en-GB" sz="2000" kern="0" dirty="0"/>
              <a:t>, Finnish Embassy in Kathmandu (Nepal), Finnish Parents' Association, Finnish Central Association of Russian Speakers, </a:t>
            </a:r>
            <a:r>
              <a:rPr lang="en-GB" sz="2000" b="1" kern="0" dirty="0"/>
              <a:t>Salla Municipality</a:t>
            </a:r>
            <a:r>
              <a:rPr lang="en-GB" sz="2000" kern="0" dirty="0"/>
              <a:t>, VTT Technology Research Centre, </a:t>
            </a:r>
            <a:r>
              <a:rPr lang="en-GB" sz="2000" b="1" kern="0" dirty="0" err="1"/>
              <a:t>Heureka</a:t>
            </a:r>
            <a:r>
              <a:rPr lang="en-GB" sz="2000" b="1" kern="0" dirty="0"/>
              <a:t> Science Centre</a:t>
            </a:r>
            <a:r>
              <a:rPr lang="en-GB" sz="2000" kern="0" dirty="0"/>
              <a:t>, Employees' Union ERTO, </a:t>
            </a:r>
            <a:r>
              <a:rPr lang="en-GB" sz="2000" b="1" kern="0" dirty="0"/>
              <a:t>Turku Chamber of Commerce</a:t>
            </a:r>
            <a:r>
              <a:rPr lang="en-GB" sz="2000" kern="0" dirty="0"/>
              <a:t>, Ministry of Economic Affairs and Employment, </a:t>
            </a:r>
            <a:r>
              <a:rPr lang="en-GB" sz="2000" kern="0" dirty="0" err="1"/>
              <a:t>Vuohijärvi</a:t>
            </a:r>
            <a:r>
              <a:rPr lang="en-GB" sz="2000" kern="0" dirty="0"/>
              <a:t> Village Association...</a:t>
            </a:r>
          </a:p>
          <a:p>
            <a:pPr marL="114300" indent="0" fontAlgn="auto">
              <a:buNone/>
            </a:pPr>
            <a:endParaRPr lang="en-GB" kern="0" dirty="0"/>
          </a:p>
        </p:txBody>
      </p:sp>
      <p:sp>
        <p:nvSpPr>
          <p:cNvPr id="6" name="Tekstiruutu 7">
            <a:extLst>
              <a:ext uri="{FF2B5EF4-FFF2-40B4-BE49-F238E27FC236}">
                <a16:creationId xmlns:a16="http://schemas.microsoft.com/office/drawing/2014/main" id="{822A167F-F08E-0B8B-11FD-A58766B42E80}"/>
              </a:ext>
            </a:extLst>
          </p:cNvPr>
          <p:cNvSpPr txBox="1"/>
          <p:nvPr/>
        </p:nvSpPr>
        <p:spPr>
          <a:xfrm>
            <a:off x="10281920" y="872260"/>
            <a:ext cx="198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organisers</a:t>
            </a:r>
          </a:p>
        </p:txBody>
      </p:sp>
      <p:sp>
        <p:nvSpPr>
          <p:cNvPr id="7" name="Tekstiruutu 7">
            <a:extLst>
              <a:ext uri="{FF2B5EF4-FFF2-40B4-BE49-F238E27FC236}">
                <a16:creationId xmlns:a16="http://schemas.microsoft.com/office/drawing/2014/main" id="{0B963DEB-37EC-A293-4916-8B554A8D7BFC}"/>
              </a:ext>
            </a:extLst>
          </p:cNvPr>
          <p:cNvSpPr txBox="1"/>
          <p:nvPr/>
        </p:nvSpPr>
        <p:spPr>
          <a:xfrm>
            <a:off x="8836999" y="14859"/>
            <a:ext cx="3684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Examples of </a:t>
            </a:r>
            <a:r>
              <a:rPr lang="en-GB" sz="6600" b="1" kern="0" dirty="0">
                <a:solidFill>
                  <a:schemeClr val="accent1">
                    <a:lumMod val="90000"/>
                  </a:schemeClr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390</a:t>
            </a:r>
          </a:p>
        </p:txBody>
      </p:sp>
    </p:spTree>
    <p:extLst>
      <p:ext uri="{BB962C8B-B14F-4D97-AF65-F5344CB8AC3E}">
        <p14:creationId xmlns:p14="http://schemas.microsoft.com/office/powerpoint/2010/main" val="178450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95A3B-553C-CE47-A141-0DA47A479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F44CF2B-030B-084C-2026-CF687500317B}"/>
              </a:ext>
            </a:extLst>
          </p:cNvPr>
          <p:cNvSpPr txBox="1">
            <a:spLocks/>
          </p:cNvSpPr>
          <p:nvPr/>
        </p:nvSpPr>
        <p:spPr>
          <a:xfrm>
            <a:off x="987407" y="1443318"/>
            <a:ext cx="9857801" cy="431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114300" indent="0" fontAlgn="auto">
              <a:buNone/>
            </a:pPr>
            <a:r>
              <a:rPr lang="en-GB" sz="2200" kern="0" dirty="0"/>
              <a:t>agronomists, activists, trade unionists, </a:t>
            </a:r>
            <a:r>
              <a:rPr lang="en-GB" sz="2200" b="1" kern="0" dirty="0"/>
              <a:t>bus</a:t>
            </a:r>
            <a:r>
              <a:rPr lang="en-GB" sz="2200" kern="0" dirty="0"/>
              <a:t> </a:t>
            </a:r>
            <a:r>
              <a:rPr lang="en-GB" sz="2200" b="1" kern="0" dirty="0"/>
              <a:t>drivers</a:t>
            </a:r>
            <a:r>
              <a:rPr lang="en-GB" sz="2200" kern="0" dirty="0"/>
              <a:t>, veterinarians, </a:t>
            </a:r>
            <a:r>
              <a:rPr lang="en-GB" sz="2200" b="1" kern="0" dirty="0"/>
              <a:t>pre-school children</a:t>
            </a:r>
            <a:r>
              <a:rPr lang="en-GB" sz="2200" kern="0" dirty="0"/>
              <a:t>, pensioners, energy industry experts, students from various fields, </a:t>
            </a:r>
            <a:r>
              <a:rPr lang="en-GB" sz="2200" b="1" kern="0" dirty="0"/>
              <a:t>performing arts professionals</a:t>
            </a:r>
            <a:r>
              <a:rPr lang="en-GB" sz="2200" kern="0" dirty="0"/>
              <a:t>, nursing home residents, investment experts, grandparents, library professionals, MPs, rehabilitation workers, village developers, </a:t>
            </a:r>
            <a:r>
              <a:rPr lang="en-GB" sz="2200" b="1" kern="0" dirty="0"/>
              <a:t>young clients of child protection</a:t>
            </a:r>
            <a:r>
              <a:rPr lang="en-GB" sz="2200" kern="0" dirty="0"/>
              <a:t>, transport planners, agriculture and forestry experts, immigrants, </a:t>
            </a:r>
            <a:r>
              <a:rPr lang="en-GB" sz="2200" b="1" kern="0" dirty="0"/>
              <a:t>farmers</a:t>
            </a:r>
            <a:r>
              <a:rPr lang="en-GB" sz="2200" kern="0" dirty="0"/>
              <a:t>, relatives of mentally disabled people, ministers, </a:t>
            </a:r>
            <a:r>
              <a:rPr lang="en-GB" sz="2200" b="1" kern="0" dirty="0"/>
              <a:t>refugees</a:t>
            </a:r>
            <a:r>
              <a:rPr lang="en-GB" sz="2200" kern="0" dirty="0"/>
              <a:t>, priests, scouts, gardeners, </a:t>
            </a:r>
            <a:r>
              <a:rPr lang="en-GB" sz="2200" b="1" kern="0" dirty="0"/>
              <a:t>secretaries general</a:t>
            </a:r>
            <a:r>
              <a:rPr lang="en-GB" sz="2200" kern="0" dirty="0"/>
              <a:t>, criminals and drug addicts, cleaners, </a:t>
            </a:r>
            <a:r>
              <a:rPr lang="en-GB" sz="2200" b="1" kern="0" dirty="0"/>
              <a:t>gender and sexual minorities</a:t>
            </a:r>
            <a:r>
              <a:rPr lang="en-GB" sz="2200" kern="0" dirty="0"/>
              <a:t>, event professionals, </a:t>
            </a:r>
            <a:r>
              <a:rPr lang="en-GB" sz="2200" b="1" kern="0" dirty="0"/>
              <a:t>expatriate Finns</a:t>
            </a:r>
            <a:r>
              <a:rPr lang="en-GB" sz="2200" kern="0" dirty="0"/>
              <a:t>, government employees, </a:t>
            </a:r>
            <a:r>
              <a:rPr lang="en-GB" sz="2200" b="1" kern="0" dirty="0"/>
              <a:t>prison probationers</a:t>
            </a:r>
            <a:r>
              <a:rPr lang="en-GB" sz="2200" kern="0" dirty="0"/>
              <a:t>, volunteers, </a:t>
            </a:r>
            <a:r>
              <a:rPr lang="en-GB" sz="2200" b="1" kern="0" dirty="0"/>
              <a:t>Russian-speaking senior citizens</a:t>
            </a:r>
            <a:r>
              <a:rPr lang="en-GB" sz="2200" kern="0" dirty="0"/>
              <a:t>, senior inspectors...</a:t>
            </a:r>
            <a:r>
              <a:rPr lang="en-GB" sz="2200" b="1" kern="0" dirty="0"/>
              <a:t> </a:t>
            </a:r>
          </a:p>
          <a:p>
            <a:pPr marL="114300" indent="0" fontAlgn="auto">
              <a:buNone/>
            </a:pPr>
            <a:endParaRPr lang="en-GB" sz="2200" kern="0" dirty="0"/>
          </a:p>
          <a:p>
            <a:pPr marL="114300" indent="0" fontAlgn="auto">
              <a:buNone/>
            </a:pPr>
            <a:endParaRPr lang="en-GB" sz="2200" kern="0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2D9950FC-E20C-D0C7-1665-2F363B359D0E}"/>
              </a:ext>
            </a:extLst>
          </p:cNvPr>
          <p:cNvSpPr txBox="1">
            <a:spLocks/>
          </p:cNvSpPr>
          <p:nvPr/>
        </p:nvSpPr>
        <p:spPr>
          <a:xfrm>
            <a:off x="1109609" y="679102"/>
            <a:ext cx="10423484" cy="88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Tight"/>
              <a:buNone/>
              <a:defRPr sz="5000" b="0" i="0" u="none" strike="noStrike" cap="non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/>
            <a:r>
              <a:rPr lang="en-GB" sz="4000" b="1" kern="0" dirty="0"/>
              <a:t>Who </a:t>
            </a:r>
            <a:r>
              <a:rPr lang="en-GB" sz="4000" kern="0" dirty="0"/>
              <a:t>are involved in the dialogues?</a:t>
            </a:r>
          </a:p>
        </p:txBody>
      </p:sp>
      <p:sp>
        <p:nvSpPr>
          <p:cNvPr id="2" name="Tekstiruutu 7">
            <a:extLst>
              <a:ext uri="{FF2B5EF4-FFF2-40B4-BE49-F238E27FC236}">
                <a16:creationId xmlns:a16="http://schemas.microsoft.com/office/drawing/2014/main" id="{EC84C724-BFCA-DF0A-D98E-896822866816}"/>
              </a:ext>
            </a:extLst>
          </p:cNvPr>
          <p:cNvSpPr txBox="1"/>
          <p:nvPr/>
        </p:nvSpPr>
        <p:spPr>
          <a:xfrm>
            <a:off x="8836999" y="14859"/>
            <a:ext cx="3684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Examples of </a:t>
            </a:r>
            <a:r>
              <a:rPr lang="en-GB" sz="6600" b="1" kern="0" dirty="0">
                <a:solidFill>
                  <a:schemeClr val="accent3">
                    <a:lumMod val="75000"/>
                  </a:schemeClr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8000</a:t>
            </a:r>
          </a:p>
        </p:txBody>
      </p:sp>
      <p:sp>
        <p:nvSpPr>
          <p:cNvPr id="5" name="Tekstiruutu 7">
            <a:extLst>
              <a:ext uri="{FF2B5EF4-FFF2-40B4-BE49-F238E27FC236}">
                <a16:creationId xmlns:a16="http://schemas.microsoft.com/office/drawing/2014/main" id="{67914ED4-9775-E095-B1B3-F24242D35C13}"/>
              </a:ext>
            </a:extLst>
          </p:cNvPr>
          <p:cNvSpPr txBox="1"/>
          <p:nvPr/>
        </p:nvSpPr>
        <p:spPr>
          <a:xfrm>
            <a:off x="10281920" y="872260"/>
            <a:ext cx="198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kern="0" dirty="0">
                <a:solidFill>
                  <a:srgbClr val="000000"/>
                </a:solidFill>
                <a:latin typeface="Inter Tight"/>
                <a:ea typeface="Times New Roman" panose="02020603050405020304" pitchFamily="18" charset="0"/>
                <a:cs typeface="Times New Roman" panose="02020603050405020304" pitchFamily="18" charset="0"/>
                <a:sym typeface="Inter Tight"/>
              </a:rPr>
              <a:t>participants</a:t>
            </a:r>
          </a:p>
        </p:txBody>
      </p:sp>
    </p:spTree>
    <p:extLst>
      <p:ext uri="{BB962C8B-B14F-4D97-AF65-F5344CB8AC3E}">
        <p14:creationId xmlns:p14="http://schemas.microsoft.com/office/powerpoint/2010/main" val="1445301744"/>
      </p:ext>
    </p:extLst>
  </p:cSld>
  <p:clrMapOvr>
    <a:masterClrMapping/>
  </p:clrMapOvr>
</p:sld>
</file>

<file path=ppt/theme/theme1.xml><?xml version="1.0" encoding="utf-8"?>
<a:theme xmlns:a="http://schemas.openxmlformats.org/drawingml/2006/main" name="Layoutpohjat">
  <a:themeElements>
    <a:clrScheme name="Sitra ACCESSIB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DF00"/>
      </a:accent2>
      <a:accent3>
        <a:srgbClr val="74CFEB"/>
      </a:accent3>
      <a:accent4>
        <a:srgbClr val="3679B9"/>
      </a:accent4>
      <a:accent5>
        <a:srgbClr val="FF9F36"/>
      </a:accent5>
      <a:accent6>
        <a:srgbClr val="E8114B"/>
      </a:accent6>
      <a:hlink>
        <a:srgbClr val="3679B9"/>
      </a:hlink>
      <a:folHlink>
        <a:srgbClr val="3679B9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ajakuvakalvopohja_16-9_FI.potx" id="{9B8F0C5F-9623-419D-957B-E19740B4DAF3}" vid="{C10C316A-84A4-46EB-994F-C245BECBB5A8}"/>
    </a:ext>
  </a:extLst>
</a:theme>
</file>

<file path=ppt/theme/theme2.xml><?xml version="1.0" encoding="utf-8"?>
<a:theme xmlns:a="http://schemas.openxmlformats.org/drawingml/2006/main" name="Kansalliset Dialogit">
  <a:themeElements>
    <a:clrScheme name="Kansalliset Dialogit">
      <a:dk1>
        <a:srgbClr val="000000"/>
      </a:dk1>
      <a:lt1>
        <a:srgbClr val="FFFFFF"/>
      </a:lt1>
      <a:dk2>
        <a:srgbClr val="BFBFBF"/>
      </a:dk2>
      <a:lt2>
        <a:srgbClr val="D8E1EA"/>
      </a:lt2>
      <a:accent1>
        <a:srgbClr val="AE9BFD"/>
      </a:accent1>
      <a:accent2>
        <a:srgbClr val="AEE7F2"/>
      </a:accent2>
      <a:accent3>
        <a:srgbClr val="F1BEDD"/>
      </a:accent3>
      <a:accent4>
        <a:srgbClr val="F5C8AF"/>
      </a:accent4>
      <a:accent5>
        <a:srgbClr val="7F7F7F"/>
      </a:accent5>
      <a:accent6>
        <a:srgbClr val="F2F2F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ayoutpohjat">
  <a:themeElements>
    <a:clrScheme name="Custom 39">
      <a:dk1>
        <a:srgbClr val="000000"/>
      </a:dk1>
      <a:lt1>
        <a:srgbClr val="FFFFFF"/>
      </a:lt1>
      <a:dk2>
        <a:srgbClr val="D7D8D6"/>
      </a:dk2>
      <a:lt2>
        <a:srgbClr val="FFFFFF"/>
      </a:lt2>
      <a:accent1>
        <a:srgbClr val="4B8DCB"/>
      </a:accent1>
      <a:accent2>
        <a:srgbClr val="0DB14B"/>
      </a:accent2>
      <a:accent3>
        <a:srgbClr val="ED174F"/>
      </a:accent3>
      <a:accent4>
        <a:srgbClr val="FBD1DC"/>
      </a:accent4>
      <a:accent5>
        <a:srgbClr val="FDDD00"/>
      </a:accent5>
      <a:accent6>
        <a:srgbClr val="75CFEB"/>
      </a:accent6>
      <a:hlink>
        <a:srgbClr val="A6CE39"/>
      </a:hlink>
      <a:folHlink>
        <a:srgbClr val="FE8127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ajakuvakalvopohja_16-9_FI.potx" id="{62A9DC3C-AE0B-4453-BF30-EE4EF56151E8}" vid="{39DABCFD-DC1D-4F05-8B22-DAAF63071A4B}"/>
    </a:ext>
  </a:extLst>
</a:theme>
</file>

<file path=ppt/theme/theme4.xml><?xml version="1.0" encoding="utf-8"?>
<a:theme xmlns:a="http://schemas.openxmlformats.org/drawingml/2006/main" name="1_Layoutpohjat">
  <a:themeElements>
    <a:clrScheme name="Sitra ACCESSIB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DF00"/>
      </a:accent2>
      <a:accent3>
        <a:srgbClr val="74CFEB"/>
      </a:accent3>
      <a:accent4>
        <a:srgbClr val="3679B9"/>
      </a:accent4>
      <a:accent5>
        <a:srgbClr val="FF9F36"/>
      </a:accent5>
      <a:accent6>
        <a:srgbClr val="E8114B"/>
      </a:accent6>
      <a:hlink>
        <a:srgbClr val="3679B9"/>
      </a:hlink>
      <a:folHlink>
        <a:srgbClr val="3679B9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ajakuvakalvopohja_16-9_FI.potx" id="{9B8F0C5F-9623-419D-957B-E19740B4DAF3}" vid="{C10C316A-84A4-46EB-994F-C245BECBB5A8}"/>
    </a:ext>
  </a:extLst>
</a:theme>
</file>

<file path=ppt/theme/theme5.xml><?xml version="1.0" encoding="utf-8"?>
<a:theme xmlns:a="http://schemas.openxmlformats.org/drawingml/2006/main" name="4_Layoutpohjat">
  <a:themeElements>
    <a:clrScheme name="Custom 39">
      <a:dk1>
        <a:srgbClr val="000000"/>
      </a:dk1>
      <a:lt1>
        <a:srgbClr val="FFFFFF"/>
      </a:lt1>
      <a:dk2>
        <a:srgbClr val="D7D8D6"/>
      </a:dk2>
      <a:lt2>
        <a:srgbClr val="FFFFFF"/>
      </a:lt2>
      <a:accent1>
        <a:srgbClr val="4B8DCB"/>
      </a:accent1>
      <a:accent2>
        <a:srgbClr val="0DB14B"/>
      </a:accent2>
      <a:accent3>
        <a:srgbClr val="ED174F"/>
      </a:accent3>
      <a:accent4>
        <a:srgbClr val="FBD1DC"/>
      </a:accent4>
      <a:accent5>
        <a:srgbClr val="FDDD00"/>
      </a:accent5>
      <a:accent6>
        <a:srgbClr val="75CFEB"/>
      </a:accent6>
      <a:hlink>
        <a:srgbClr val="A6CE39"/>
      </a:hlink>
      <a:folHlink>
        <a:srgbClr val="FE8127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ajakuvakalvopohja_16-9_FI.potx" id="{9B8F0C5F-9623-419D-957B-E19740B4DAF3}" vid="{C10C316A-84A4-46EB-994F-C245BECBB5A8}"/>
    </a:ext>
  </a:extLst>
</a:theme>
</file>

<file path=ppt/theme/theme6.xml><?xml version="1.0" encoding="utf-8"?>
<a:theme xmlns:a="http://schemas.openxmlformats.org/drawingml/2006/main" name="1_kalvopohjat SAAVUTETTAVA">
  <a:themeElements>
    <a:clrScheme name="Sitra ACCESSIB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DF00"/>
      </a:accent2>
      <a:accent3>
        <a:srgbClr val="74CFEB"/>
      </a:accent3>
      <a:accent4>
        <a:srgbClr val="3679B9"/>
      </a:accent4>
      <a:accent5>
        <a:srgbClr val="FF9F36"/>
      </a:accent5>
      <a:accent6>
        <a:srgbClr val="E8114B"/>
      </a:accent6>
      <a:hlink>
        <a:srgbClr val="3679B9"/>
      </a:hlink>
      <a:folHlink>
        <a:srgbClr val="3679B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 slidepohjat saavutettavat v1 20122024" id="{3E22CBCB-7FDB-054E-B178-D3A343AA52B2}" vid="{B0FAD326-D321-9149-9F11-795CE9F6A4B0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BDC91B3-30D9-0749-94BD-555AD93B925B}">
  <we:reference id="wa200005566" version="3.0.0.2" store="fi-FI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CB2901D84EA9D4AB188BD6391A135BD" ma:contentTypeVersion="4" ma:contentTypeDescription="Luo uusi asiakirja." ma:contentTypeScope="" ma:versionID="1bbef48ba5bc46d7dafc0a7e38afecc9">
  <xsd:schema xmlns:xsd="http://www.w3.org/2001/XMLSchema" xmlns:xs="http://www.w3.org/2001/XMLSchema" xmlns:p="http://schemas.microsoft.com/office/2006/metadata/properties" xmlns:ns2="3aa05a1c-71f4-4ab3-96d7-06f61c281424" targetNamespace="http://schemas.microsoft.com/office/2006/metadata/properties" ma:root="true" ma:fieldsID="fe254353a2c5be4a3f9317740ce9d7c6" ns2:_="">
    <xsd:import namespace="3aa05a1c-71f4-4ab3-96d7-06f61c2814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05a1c-71f4-4ab3-96d7-06f61c2814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11DBE9-DA00-45DD-B188-3F43872547A8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aa05a1c-71f4-4ab3-96d7-06f61c28142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2599EB9-07B8-4E2C-98F1-F9BD71F4C1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a05a1c-71f4-4ab3-96d7-06f61c2814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452E1D-5926-4D00-A791-E29EFA4C2F0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0a2a88f-ffa6-47a5-b707-5617d233b580}" enabled="1" method="Privileged" siteId="{b01220f1-ab94-4936-86d7-f3b40f38f4b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laajakuvakalvopohja_16-9_FI</Template>
  <TotalTime>305</TotalTime>
  <Words>1488</Words>
  <Application>Microsoft Office PowerPoint</Application>
  <PresentationFormat>Laajakuva</PresentationFormat>
  <Paragraphs>148</Paragraphs>
  <Slides>16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16</vt:i4>
      </vt:variant>
    </vt:vector>
  </HeadingPairs>
  <TitlesOfParts>
    <vt:vector size="32" baseType="lpstr">
      <vt:lpstr>Arial</vt:lpstr>
      <vt:lpstr>Arial Black</vt:lpstr>
      <vt:lpstr>Calibri</vt:lpstr>
      <vt:lpstr>Georgia</vt:lpstr>
      <vt:lpstr>Gill Sans</vt:lpstr>
      <vt:lpstr>Inter</vt:lpstr>
      <vt:lpstr>Inter Tight</vt:lpstr>
      <vt:lpstr>Lucida Grande</vt:lpstr>
      <vt:lpstr>Symbol</vt:lpstr>
      <vt:lpstr>Times New Roman</vt:lpstr>
      <vt:lpstr>Layoutpohjat</vt:lpstr>
      <vt:lpstr>Kansalliset Dialogit</vt:lpstr>
      <vt:lpstr>2_Layoutpohjat</vt:lpstr>
      <vt:lpstr>1_Layoutpohjat</vt:lpstr>
      <vt:lpstr>4_Layoutpohjat</vt:lpstr>
      <vt:lpstr>1_kalvopohjat SAAVUTETTAVA</vt:lpstr>
      <vt:lpstr>National Dialogues  Building strong democracy, trust and a better understanding of the future   </vt:lpstr>
      <vt:lpstr>What is it about?</vt:lpstr>
      <vt:lpstr>What is the National Dialogue model?</vt:lpstr>
      <vt:lpstr> What is dialogue? </vt:lpstr>
      <vt:lpstr>Dialogue and other civic participation objectives</vt:lpstr>
      <vt:lpstr>National Dialogues in 2020-2025</vt:lpstr>
      <vt:lpstr>Topics of National Dialogues</vt:lpstr>
      <vt:lpstr>Who organises the dialogues?</vt:lpstr>
      <vt:lpstr>PowerPoint-esitys</vt:lpstr>
      <vt:lpstr>PowerPoint-esitys</vt:lpstr>
      <vt:lpstr>How does the model work?</vt:lpstr>
      <vt:lpstr>Why is it important now?</vt:lpstr>
      <vt:lpstr>Why National Dialogue now?</vt:lpstr>
      <vt:lpstr>What are the benefits of National Dialogues</vt:lpstr>
      <vt:lpstr>What are the benefits of national dialogues</vt:lpstr>
      <vt:lpstr>  "I had the feeling that even this short conversation brought us together."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Hannele Laaksolahti</dc:creator>
  <cp:keywords>, docId:F18CB697F54E87A976AE1753B1C9A09D</cp:keywords>
  <cp:lastModifiedBy>Savinen Marianne (VM)</cp:lastModifiedBy>
  <cp:revision>24</cp:revision>
  <cp:lastPrinted>2025-03-14T06:18:49Z</cp:lastPrinted>
  <dcterms:created xsi:type="dcterms:W3CDTF">2020-11-02T13:49:22Z</dcterms:created>
  <dcterms:modified xsi:type="dcterms:W3CDTF">2025-05-20T05:18:36Z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0x010100ACB2901D84EA9D4AB188BD6391A135BD</vt:lpwstr>
  </property>
  <property fmtid="{D5CDD505-2E9C-101B-9397-08002B2CF9AE}" pid="3" name="Arkistointiluokka">
    <vt:lpwstr/>
  </property>
  <property fmtid="{D5CDD505-2E9C-101B-9397-08002B2CF9AE}" pid="4" name="MediaServiceImageTags">
    <vt:lpwstr/>
  </property>
  <property fmtid="{D5CDD505-2E9C-101B-9397-08002B2CF9AE}" pid="5" name="lcf76f155ced4ddcb4097134ff3c332f">
    <vt:lpwstr/>
  </property>
</Properties>
</file>