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5"/>
  </p:notesMasterIdLst>
  <p:sldIdLst>
    <p:sldId id="270" r:id="rId3"/>
    <p:sldId id="271" r:id="rId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8521" autoAdjust="0"/>
  </p:normalViewPr>
  <p:slideViewPr>
    <p:cSldViewPr snapToGrid="0">
      <p:cViewPr varScale="1">
        <p:scale>
          <a:sx n="95" d="100"/>
          <a:sy n="95" d="100"/>
        </p:scale>
        <p:origin x="1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3A931-A2C1-48DB-B431-31863AD754C4}" type="datetimeFigureOut">
              <a:rPr lang="fi-FI" smtClean="0"/>
              <a:t>9.9.2024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34D12-4193-4280-864B-46BDBFF15BF8}" type="slidenum">
              <a:rPr lang="fi-FI" smtClean="0"/>
              <a:t>‹#›</a:t>
            </a:fld>
            <a:endParaRPr lang="fi-FI"/>
          </a:p>
        </p:txBody>
      </p:sp>
    </p:spTree>
    <p:extLst>
      <p:ext uri="{BB962C8B-B14F-4D97-AF65-F5344CB8AC3E}">
        <p14:creationId xmlns:p14="http://schemas.microsoft.com/office/powerpoint/2010/main" val="3064089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3035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 Otsikkodia sininen pohja + kuva">
    <p:bg>
      <p:bgPr>
        <a:solidFill>
          <a:schemeClr val="tx1"/>
        </a:solidFill>
        <a:effectLst/>
      </p:bgPr>
    </p:bg>
    <p:spTree>
      <p:nvGrpSpPr>
        <p:cNvPr id="1" name=""/>
        <p:cNvGrpSpPr/>
        <p:nvPr/>
      </p:nvGrpSpPr>
      <p:grpSpPr>
        <a:xfrm>
          <a:off x="0" y="0"/>
          <a:ext cx="0" cy="0"/>
          <a:chOff x="0" y="0"/>
          <a:chExt cx="0" cy="0"/>
        </a:xfrm>
      </p:grpSpPr>
      <p:sp>
        <p:nvSpPr>
          <p:cNvPr id="18" name="Otsikko 1">
            <a:extLst>
              <a:ext uri="{FF2B5EF4-FFF2-40B4-BE49-F238E27FC236}">
                <a16:creationId xmlns:a16="http://schemas.microsoft.com/office/drawing/2014/main" id="{74262C9C-EB1E-C019-20A6-D01301DC0EED}"/>
              </a:ext>
            </a:extLst>
          </p:cNvPr>
          <p:cNvSpPr>
            <a:spLocks noGrp="1"/>
          </p:cNvSpPr>
          <p:nvPr>
            <p:ph type="ctrTitle"/>
          </p:nvPr>
        </p:nvSpPr>
        <p:spPr>
          <a:xfrm>
            <a:off x="838200" y="2841981"/>
            <a:ext cx="5761653" cy="2387600"/>
          </a:xfrm>
        </p:spPr>
        <p:txBody>
          <a:bodyPr lIns="0" tIns="0" rIns="0" bIns="0" anchor="b">
            <a:normAutofit/>
          </a:bodyPr>
          <a:lstStyle>
            <a:lvl1pPr algn="l">
              <a:defRPr sz="5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19" name="Alaotsikko 2">
            <a:extLst>
              <a:ext uri="{FF2B5EF4-FFF2-40B4-BE49-F238E27FC236}">
                <a16:creationId xmlns:a16="http://schemas.microsoft.com/office/drawing/2014/main" id="{808FB6E7-6AA8-925E-DC47-4440E1F1FBAF}"/>
              </a:ext>
            </a:extLst>
          </p:cNvPr>
          <p:cNvSpPr>
            <a:spLocks noGrp="1"/>
          </p:cNvSpPr>
          <p:nvPr>
            <p:ph type="subTitle" idx="1"/>
          </p:nvPr>
        </p:nvSpPr>
        <p:spPr>
          <a:xfrm>
            <a:off x="838200" y="5348352"/>
            <a:ext cx="5761653" cy="418375"/>
          </a:xfrm>
        </p:spPr>
        <p:txBody>
          <a:bodyPr lIns="0" tIns="0" rIns="0" bIns="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pic>
        <p:nvPicPr>
          <p:cNvPr id="21" name="Kuva 20">
            <a:extLst>
              <a:ext uri="{FF2B5EF4-FFF2-40B4-BE49-F238E27FC236}">
                <a16:creationId xmlns:a16="http://schemas.microsoft.com/office/drawing/2014/main" id="{A20F1ACE-5D96-4D66-9459-AE5F8967A4F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630" y="783943"/>
            <a:ext cx="2743200" cy="1166028"/>
          </a:xfrm>
          <a:prstGeom prst="rect">
            <a:avLst/>
          </a:prstGeom>
        </p:spPr>
      </p:pic>
      <p:sp>
        <p:nvSpPr>
          <p:cNvPr id="4" name="Päivämäärän paikkamerkki 3">
            <a:extLst>
              <a:ext uri="{FF2B5EF4-FFF2-40B4-BE49-F238E27FC236}">
                <a16:creationId xmlns:a16="http://schemas.microsoft.com/office/drawing/2014/main" id="{21CAF0E6-DFF2-F6E4-E013-A57F932AA562}"/>
              </a:ext>
            </a:extLst>
          </p:cNvPr>
          <p:cNvSpPr>
            <a:spLocks noGrp="1"/>
          </p:cNvSpPr>
          <p:nvPr>
            <p:ph type="dt" sz="half" idx="10"/>
          </p:nvPr>
        </p:nvSpPr>
        <p:spPr>
          <a:xfrm>
            <a:off x="10674016" y="6356350"/>
            <a:ext cx="1143000" cy="365125"/>
          </a:xfrm>
        </p:spPr>
        <p:txBody>
          <a:bodyPr/>
          <a:lstStyle>
            <a:lvl1pPr>
              <a:defRPr>
                <a:solidFill>
                  <a:schemeClr val="bg2"/>
                </a:solidFill>
                <a:latin typeface="Segoe UI" panose="020B0502040204020203" pitchFamily="34" charset="0"/>
                <a:cs typeface="Segoe UI" panose="020B0502040204020203" pitchFamily="34" charset="0"/>
              </a:defRPr>
            </a:lvl1pPr>
          </a:lstStyle>
          <a:p>
            <a:fld id="{2340728E-A6C5-4A9F-8B60-E4F2F12B9961}" type="datetimeFigureOut">
              <a:rPr lang="en-GB" smtClean="0"/>
              <a:pPr/>
              <a:t>09/09/2024</a:t>
            </a:fld>
            <a:endParaRPr lang="en-GB" dirty="0"/>
          </a:p>
        </p:txBody>
      </p:sp>
      <p:sp>
        <p:nvSpPr>
          <p:cNvPr id="2" name="Kuvan paikkamerkki 19">
            <a:extLst>
              <a:ext uri="{FF2B5EF4-FFF2-40B4-BE49-F238E27FC236}">
                <a16:creationId xmlns:a16="http://schemas.microsoft.com/office/drawing/2014/main" id="{E02F48DD-BE05-7A17-553F-15FA698F43A8}"/>
              </a:ext>
            </a:extLst>
          </p:cNvPr>
          <p:cNvSpPr>
            <a:spLocks noGrp="1"/>
          </p:cNvSpPr>
          <p:nvPr>
            <p:ph type="pic" sz="quarter" idx="11"/>
          </p:nvPr>
        </p:nvSpPr>
        <p:spPr>
          <a:xfrm>
            <a:off x="6737849" y="2817926"/>
            <a:ext cx="3135984" cy="4040074"/>
          </a:xfrm>
          <a:custGeom>
            <a:avLst/>
            <a:gdLst>
              <a:gd name="connsiteX0" fmla="*/ 1666182 w 3135984"/>
              <a:gd name="connsiteY0" fmla="*/ 0 h 4040074"/>
              <a:gd name="connsiteX1" fmla="*/ 3135984 w 3135984"/>
              <a:gd name="connsiteY1" fmla="*/ 1475847 h 4040074"/>
              <a:gd name="connsiteX2" fmla="*/ 2077818 w 3135984"/>
              <a:gd name="connsiteY2" fmla="*/ 4040074 h 4040074"/>
              <a:gd name="connsiteX3" fmla="*/ 0 w 3135984"/>
              <a:gd name="connsiteY3" fmla="*/ 4040074 h 4040074"/>
              <a:gd name="connsiteX4" fmla="*/ 1666182 w 3135984"/>
              <a:gd name="connsiteY4" fmla="*/ 0 h 404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984" h="4040074">
                <a:moveTo>
                  <a:pt x="1666182" y="0"/>
                </a:moveTo>
                <a:lnTo>
                  <a:pt x="3135984" y="1475847"/>
                </a:lnTo>
                <a:cubicBezTo>
                  <a:pt x="2549121" y="2219059"/>
                  <a:pt x="2185824" y="3098977"/>
                  <a:pt x="2077818" y="4040074"/>
                </a:cubicBezTo>
                <a:lnTo>
                  <a:pt x="0" y="4040074"/>
                </a:lnTo>
                <a:cubicBezTo>
                  <a:pt x="122358" y="2558184"/>
                  <a:pt x="708468" y="1136718"/>
                  <a:pt x="1666182" y="0"/>
                </a:cubicBezTo>
                <a:close/>
              </a:path>
            </a:pathLst>
          </a:custGeom>
          <a:solidFill>
            <a:schemeClr val="accent1"/>
          </a:solidFill>
        </p:spPr>
        <p:txBody>
          <a:bodyPr wrap="square" anchor="ctr">
            <a:noAutofit/>
          </a:bodyPr>
          <a:lstStyle>
            <a:lvl1pPr marL="0" indent="0" algn="ctr">
              <a:buNone/>
              <a:defRPr/>
            </a:lvl1pPr>
          </a:lstStyle>
          <a:p>
            <a:endParaRPr lang="fi-FI"/>
          </a:p>
        </p:txBody>
      </p:sp>
      <p:sp>
        <p:nvSpPr>
          <p:cNvPr id="3" name="Vapaamuotoinen: Muoto 2">
            <a:extLst>
              <a:ext uri="{FF2B5EF4-FFF2-40B4-BE49-F238E27FC236}">
                <a16:creationId xmlns:a16="http://schemas.microsoft.com/office/drawing/2014/main" id="{D5816079-5D41-C87B-1F91-1C6222159977}"/>
              </a:ext>
              <a:ext uri="{C183D7F6-B498-43B3-948B-1728B52AA6E4}">
                <adec:decorative xmlns:adec="http://schemas.microsoft.com/office/drawing/2017/decorative" val="1"/>
              </a:ext>
            </a:extLst>
          </p:cNvPr>
          <p:cNvSpPr/>
          <p:nvPr userDrawn="1"/>
        </p:nvSpPr>
        <p:spPr>
          <a:xfrm>
            <a:off x="8874172" y="641847"/>
            <a:ext cx="4039317" cy="3135984"/>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accent2"/>
          </a:solidFill>
          <a:ln w="0" cap="flat">
            <a:noFill/>
            <a:prstDash val="solid"/>
            <a:miter/>
          </a:ln>
        </p:spPr>
        <p:txBody>
          <a:bodyPr rtlCol="0" anchor="ctr"/>
          <a:lstStyle/>
          <a:p>
            <a:endParaRPr lang="en-GB"/>
          </a:p>
        </p:txBody>
      </p:sp>
    </p:spTree>
    <p:extLst>
      <p:ext uri="{BB962C8B-B14F-4D97-AF65-F5344CB8AC3E}">
        <p14:creationId xmlns:p14="http://schemas.microsoft.com/office/powerpoint/2010/main" val="181083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132789-7660-D9D6-8CB7-21F9841F8BA2}"/>
              </a:ext>
            </a:extLst>
          </p:cNvPr>
          <p:cNvSpPr>
            <a:spLocks noGrp="1"/>
          </p:cNvSpPr>
          <p:nvPr>
            <p:ph type="title"/>
          </p:nvPr>
        </p:nvSpPr>
        <p:spPr/>
        <p:txBody>
          <a:bodyPr wrap="square"/>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FC1CB443-A931-41C7-C52D-AFFBDFA5DF40}"/>
              </a:ext>
            </a:extLst>
          </p:cNvPr>
          <p:cNvSpPr>
            <a:spLocks noGrp="1"/>
          </p:cNvSpPr>
          <p:nvPr>
            <p:ph sz="half" idx="1"/>
          </p:nvPr>
        </p:nvSpPr>
        <p:spPr>
          <a:xfrm>
            <a:off x="838200" y="1978925"/>
            <a:ext cx="5181600" cy="4197737"/>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Sisällön paikkamerkki 3">
            <a:extLst>
              <a:ext uri="{FF2B5EF4-FFF2-40B4-BE49-F238E27FC236}">
                <a16:creationId xmlns:a16="http://schemas.microsoft.com/office/drawing/2014/main" id="{B2C0BFDD-8B1C-BDA7-B85E-818BC2E9B1D1}"/>
              </a:ext>
            </a:extLst>
          </p:cNvPr>
          <p:cNvSpPr>
            <a:spLocks noGrp="1"/>
          </p:cNvSpPr>
          <p:nvPr>
            <p:ph sz="half" idx="2"/>
          </p:nvPr>
        </p:nvSpPr>
        <p:spPr>
          <a:xfrm>
            <a:off x="6172200" y="1978925"/>
            <a:ext cx="5181600" cy="4197737"/>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5" name="Päivämäärän paikkamerkki 4">
            <a:extLst>
              <a:ext uri="{FF2B5EF4-FFF2-40B4-BE49-F238E27FC236}">
                <a16:creationId xmlns:a16="http://schemas.microsoft.com/office/drawing/2014/main" id="{BE0F357B-1E14-739E-E2E8-77CE0AC6EC88}"/>
              </a:ext>
            </a:extLst>
          </p:cNvPr>
          <p:cNvSpPr>
            <a:spLocks noGrp="1"/>
          </p:cNvSpPr>
          <p:nvPr>
            <p:ph type="dt" sz="half" idx="10"/>
          </p:nvPr>
        </p:nvSpPr>
        <p:spPr/>
        <p:txBody>
          <a:bodyPr/>
          <a:lstStyle/>
          <a:p>
            <a:fld id="{2340728E-A6C5-4A9F-8B60-E4F2F12B9961}" type="datetimeFigureOut">
              <a:rPr lang="en-GB" smtClean="0"/>
              <a:t>09/09/2024</a:t>
            </a:fld>
            <a:endParaRPr lang="en-GB"/>
          </a:p>
        </p:txBody>
      </p:sp>
      <p:sp>
        <p:nvSpPr>
          <p:cNvPr id="6" name="Alatunnisteen paikkamerkki 5">
            <a:extLst>
              <a:ext uri="{FF2B5EF4-FFF2-40B4-BE49-F238E27FC236}">
                <a16:creationId xmlns:a16="http://schemas.microsoft.com/office/drawing/2014/main" id="{0468E5FC-560B-D3A5-08B2-27C3C4D4DC18}"/>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D9704A3E-EAF0-DD6D-A0F1-1A6C1104E98E}"/>
              </a:ext>
            </a:extLst>
          </p:cNvPr>
          <p:cNvSpPr>
            <a:spLocks noGrp="1"/>
          </p:cNvSpPr>
          <p:nvPr>
            <p:ph type="sldNum" sz="quarter" idx="12"/>
          </p:nvPr>
        </p:nvSpPr>
        <p:spPr/>
        <p:txBody>
          <a:bodyPr/>
          <a:lstStyle/>
          <a:p>
            <a:fld id="{6B9FA002-175B-417F-B94E-05250352858F}" type="slidenum">
              <a:rPr lang="en-GB" smtClean="0"/>
              <a:t>‹#›</a:t>
            </a:fld>
            <a:endParaRPr lang="en-GB"/>
          </a:p>
        </p:txBody>
      </p:sp>
    </p:spTree>
    <p:extLst>
      <p:ext uri="{BB962C8B-B14F-4D97-AF65-F5344CB8AC3E}">
        <p14:creationId xmlns:p14="http://schemas.microsoft.com/office/powerpoint/2010/main" val="238602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Väli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3E5CD4-9893-EAD3-8910-89769087928C}"/>
              </a:ext>
            </a:extLst>
          </p:cNvPr>
          <p:cNvSpPr>
            <a:spLocks noGrp="1"/>
          </p:cNvSpPr>
          <p:nvPr>
            <p:ph type="title"/>
          </p:nvPr>
        </p:nvSpPr>
        <p:spPr>
          <a:xfrm>
            <a:off x="831850" y="1709738"/>
            <a:ext cx="10515600" cy="285273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Tekstin paikkamerkki 2">
            <a:extLst>
              <a:ext uri="{FF2B5EF4-FFF2-40B4-BE49-F238E27FC236}">
                <a16:creationId xmlns:a16="http://schemas.microsoft.com/office/drawing/2014/main" id="{A9DF5818-F00B-0E81-8EEC-FDF1F90530F8}"/>
              </a:ext>
            </a:extLst>
          </p:cNvPr>
          <p:cNvSpPr>
            <a:spLocks noGrp="1"/>
          </p:cNvSpPr>
          <p:nvPr>
            <p:ph type="body" idx="1"/>
          </p:nvPr>
        </p:nvSpPr>
        <p:spPr>
          <a:xfrm>
            <a:off x="831850" y="4589463"/>
            <a:ext cx="10515600" cy="5587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CDC862E-1C30-51AD-6B3E-77E79F452EC5}"/>
              </a:ext>
            </a:extLst>
          </p:cNvPr>
          <p:cNvSpPr>
            <a:spLocks noGrp="1"/>
          </p:cNvSpPr>
          <p:nvPr>
            <p:ph type="dt" sz="half" idx="10"/>
          </p:nvPr>
        </p:nvSpPr>
        <p:spPr/>
        <p:txBody>
          <a:bodyPr/>
          <a:lstStyle/>
          <a:p>
            <a:fld id="{2340728E-A6C5-4A9F-8B60-E4F2F12B9961}" type="datetimeFigureOut">
              <a:rPr lang="en-GB" smtClean="0"/>
              <a:t>09/09/2024</a:t>
            </a:fld>
            <a:endParaRPr lang="en-GB"/>
          </a:p>
        </p:txBody>
      </p:sp>
      <p:sp>
        <p:nvSpPr>
          <p:cNvPr id="5" name="Alatunnisteen paikkamerkki 4">
            <a:extLst>
              <a:ext uri="{FF2B5EF4-FFF2-40B4-BE49-F238E27FC236}">
                <a16:creationId xmlns:a16="http://schemas.microsoft.com/office/drawing/2014/main" id="{E995DAD0-CAE2-2697-CBD9-C7BF1E0B9883}"/>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DD531293-921E-2B33-56D8-5D975D0864E6}"/>
              </a:ext>
            </a:extLst>
          </p:cNvPr>
          <p:cNvSpPr>
            <a:spLocks noGrp="1"/>
          </p:cNvSpPr>
          <p:nvPr>
            <p:ph type="sldNum" sz="quarter" idx="12"/>
          </p:nvPr>
        </p:nvSpPr>
        <p:spPr/>
        <p:txBody>
          <a:bodyPr/>
          <a:lstStyle/>
          <a:p>
            <a:fld id="{6B9FA002-175B-417F-B94E-05250352858F}" type="slidenum">
              <a:rPr lang="en-GB" smtClean="0"/>
              <a:t>‹#›</a:t>
            </a:fld>
            <a:endParaRPr lang="en-GB"/>
          </a:p>
        </p:txBody>
      </p:sp>
    </p:spTree>
    <p:extLst>
      <p:ext uri="{BB962C8B-B14F-4D97-AF65-F5344CB8AC3E}">
        <p14:creationId xmlns:p14="http://schemas.microsoft.com/office/powerpoint/2010/main" val="223200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austakuva + tekstielementt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E628E364-8BC1-7765-E463-4A37B4B54C59}"/>
              </a:ext>
            </a:extLst>
          </p:cNvPr>
          <p:cNvSpPr/>
          <p:nvPr/>
        </p:nvSpPr>
        <p:spPr>
          <a:xfrm rot="7910014">
            <a:off x="-655693" y="34896"/>
            <a:ext cx="7052729" cy="9085990"/>
          </a:xfrm>
          <a:custGeom>
            <a:avLst/>
            <a:gdLst>
              <a:gd name="connsiteX0" fmla="*/ 895856 w 895856"/>
              <a:gd name="connsiteY0" fmla="*/ 421605 h 1154126"/>
              <a:gd name="connsiteX1" fmla="*/ 593570 w 895856"/>
              <a:gd name="connsiteY1" fmla="*/ 1154127 h 1154126"/>
              <a:gd name="connsiteX2" fmla="*/ 0 w 895856"/>
              <a:gd name="connsiteY2" fmla="*/ 1154127 h 1154126"/>
              <a:gd name="connsiteX3" fmla="*/ 475978 w 895856"/>
              <a:gd name="connsiteY3" fmla="*/ 0 h 1154126"/>
              <a:gd name="connsiteX4" fmla="*/ 895856 w 895856"/>
              <a:gd name="connsiteY4" fmla="*/ 421605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56" h="1154126">
                <a:moveTo>
                  <a:pt x="895856" y="421605"/>
                </a:moveTo>
                <a:cubicBezTo>
                  <a:pt x="728207" y="633918"/>
                  <a:pt x="624424" y="885284"/>
                  <a:pt x="593570" y="1154127"/>
                </a:cubicBezTo>
                <a:lnTo>
                  <a:pt x="0" y="1154127"/>
                </a:lnTo>
                <a:cubicBezTo>
                  <a:pt x="34954" y="730796"/>
                  <a:pt x="202388" y="324726"/>
                  <a:pt x="475978" y="0"/>
                </a:cubicBezTo>
                <a:lnTo>
                  <a:pt x="895856" y="421605"/>
                </a:lnTo>
                <a:close/>
              </a:path>
            </a:pathLst>
          </a:custGeom>
          <a:solidFill>
            <a:schemeClr val="tx2"/>
          </a:solidFill>
          <a:ln w="0" cap="flat">
            <a:noFill/>
            <a:prstDash val="solid"/>
            <a:miter/>
          </a:ln>
        </p:spPr>
        <p:txBody>
          <a:bodyPr rtlCol="0" anchor="ctr"/>
          <a:lstStyle/>
          <a:p>
            <a:endParaRPr lang="en-GB" dirty="0"/>
          </a:p>
        </p:txBody>
      </p:sp>
      <p:sp>
        <p:nvSpPr>
          <p:cNvPr id="8" name="Tekstin paikkamerkki 7">
            <a:extLst>
              <a:ext uri="{FF2B5EF4-FFF2-40B4-BE49-F238E27FC236}">
                <a16:creationId xmlns:a16="http://schemas.microsoft.com/office/drawing/2014/main" id="{3C63F923-2B0E-C1CB-4363-1794FE2810C9}"/>
              </a:ext>
            </a:extLst>
          </p:cNvPr>
          <p:cNvSpPr>
            <a:spLocks noGrp="1"/>
          </p:cNvSpPr>
          <p:nvPr>
            <p:ph type="body" sz="quarter" idx="14" hasCustomPrompt="1"/>
          </p:nvPr>
        </p:nvSpPr>
        <p:spPr>
          <a:xfrm>
            <a:off x="1452060" y="4541722"/>
            <a:ext cx="3224212" cy="1979183"/>
          </a:xfrm>
        </p:spPr>
        <p:txBody>
          <a:bodyPr>
            <a:normAutofit/>
          </a:bodyPr>
          <a:lstStyle>
            <a:lvl1pPr marL="0" indent="0">
              <a:lnSpc>
                <a:spcPts val="1900"/>
              </a:lnSpc>
              <a:buFontTx/>
              <a:buNone/>
              <a:defRPr sz="1600">
                <a:solidFill>
                  <a:schemeClr val="bg1"/>
                </a:solidFill>
              </a:defRPr>
            </a:lvl1pPr>
            <a:lvl2pPr marL="457200" indent="0">
              <a:lnSpc>
                <a:spcPts val="1900"/>
              </a:lnSpc>
              <a:buFontTx/>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 Taustakuvan tai taustavärin voi vaihtaa Muotoile tausta -&gt;Kuva tai tasainen täyttä  -kohdista.</a:t>
            </a:r>
          </a:p>
          <a:p>
            <a:pPr lvl="1"/>
            <a:endParaRPr lang="en-GB" dirty="0"/>
          </a:p>
        </p:txBody>
      </p:sp>
      <p:sp>
        <p:nvSpPr>
          <p:cNvPr id="7" name="Tekstin paikkamerkki 6">
            <a:extLst>
              <a:ext uri="{FF2B5EF4-FFF2-40B4-BE49-F238E27FC236}">
                <a16:creationId xmlns:a16="http://schemas.microsoft.com/office/drawing/2014/main" id="{21E032C6-2584-0C71-438C-EBD7C6AB4023}"/>
              </a:ext>
            </a:extLst>
          </p:cNvPr>
          <p:cNvSpPr>
            <a:spLocks noGrp="1"/>
          </p:cNvSpPr>
          <p:nvPr>
            <p:ph type="body" sz="quarter" idx="15"/>
          </p:nvPr>
        </p:nvSpPr>
        <p:spPr>
          <a:xfrm>
            <a:off x="1452060" y="3693736"/>
            <a:ext cx="3224213" cy="709612"/>
          </a:xfrm>
        </p:spPr>
        <p:txBody>
          <a:bodyPr anchor="b"/>
          <a:lstStyle>
            <a:lvl1pPr marL="0" indent="0">
              <a:lnSpc>
                <a:spcPts val="2300"/>
              </a:lnSpc>
              <a:buFontTx/>
              <a:buNone/>
              <a:defRPr b="1">
                <a:solidFill>
                  <a:schemeClr val="accent1">
                    <a:lumMod val="60000"/>
                    <a:lumOff val="40000"/>
                  </a:schemeClr>
                </a:solidFill>
                <a:latin typeface="Segoe UI Black" panose="020B0A02040204020203" pitchFamily="34" charset="0"/>
                <a:ea typeface="Segoe UI Black" panose="020B0A02040204020203" pitchFamily="34" charset="0"/>
              </a:defRPr>
            </a:lvl1pPr>
            <a:lvl2pPr>
              <a:defRPr b="1">
                <a:solidFill>
                  <a:schemeClr val="bg1"/>
                </a:solidFill>
                <a:latin typeface="Segoe UI Black" panose="020B0A02040204020203" pitchFamily="34" charset="0"/>
                <a:ea typeface="Segoe UI Black" panose="020B0A02040204020203" pitchFamily="34" charset="0"/>
              </a:defRPr>
            </a:lvl2pPr>
            <a:lvl3pPr>
              <a:defRPr b="1">
                <a:solidFill>
                  <a:schemeClr val="bg1"/>
                </a:solidFill>
                <a:latin typeface="Segoe UI Black" panose="020B0A02040204020203" pitchFamily="34" charset="0"/>
                <a:ea typeface="Segoe UI Black" panose="020B0A02040204020203" pitchFamily="34" charset="0"/>
              </a:defRPr>
            </a:lvl3pPr>
            <a:lvl4pPr>
              <a:defRPr b="1">
                <a:solidFill>
                  <a:schemeClr val="bg1"/>
                </a:solidFill>
                <a:latin typeface="Segoe UI Black" panose="020B0A02040204020203" pitchFamily="34" charset="0"/>
                <a:ea typeface="Segoe UI Black" panose="020B0A02040204020203" pitchFamily="34" charset="0"/>
              </a:defRPr>
            </a:lvl4pPr>
            <a:lvl5pPr>
              <a:defRPr b="1">
                <a:solidFill>
                  <a:schemeClr val="bg1"/>
                </a:solidFill>
                <a:latin typeface="Segoe UI Black" panose="020B0A02040204020203" pitchFamily="34" charset="0"/>
                <a:ea typeface="Segoe UI Black" panose="020B0A02040204020203" pitchFamily="34" charset="0"/>
              </a:defRPr>
            </a:lvl5pPr>
          </a:lstStyle>
          <a:p>
            <a:pPr lvl="0"/>
            <a:r>
              <a:rPr lang="fi-FI" dirty="0"/>
              <a:t>Muokkaa tekstin perustyylejä napsauttamalla</a:t>
            </a:r>
            <a:endParaRPr lang="en-GB" dirty="0"/>
          </a:p>
        </p:txBody>
      </p:sp>
      <p:sp>
        <p:nvSpPr>
          <p:cNvPr id="10" name="Kuvan paikkamerkki 9">
            <a:extLst>
              <a:ext uri="{FF2B5EF4-FFF2-40B4-BE49-F238E27FC236}">
                <a16:creationId xmlns:a16="http://schemas.microsoft.com/office/drawing/2014/main" id="{F22EE924-0FF2-9155-95BF-02AFC3C09444}"/>
              </a:ext>
            </a:extLst>
          </p:cNvPr>
          <p:cNvSpPr>
            <a:spLocks noGrp="1"/>
          </p:cNvSpPr>
          <p:nvPr>
            <p:ph type="pic" sz="quarter" idx="16" hasCustomPrompt="1"/>
          </p:nvPr>
        </p:nvSpPr>
        <p:spPr>
          <a:xfrm>
            <a:off x="10746539" y="6587203"/>
            <a:ext cx="1262647" cy="168275"/>
          </a:xfrm>
        </p:spPr>
        <p:txBody>
          <a:bodyPr>
            <a:normAutofit/>
          </a:bodyPr>
          <a:lstStyle>
            <a:lvl1pPr marL="0" indent="0" algn="r">
              <a:buNone/>
              <a:defRPr sz="800">
                <a:solidFill>
                  <a:schemeClr val="bg1"/>
                </a:solidFill>
              </a:defRPr>
            </a:lvl1pPr>
          </a:lstStyle>
          <a:p>
            <a:r>
              <a:rPr lang="fi-FI" dirty="0"/>
              <a:t>Kuvaajan nimi</a:t>
            </a:r>
            <a:endParaRPr lang="en-GB" dirty="0"/>
          </a:p>
        </p:txBody>
      </p:sp>
    </p:spTree>
    <p:extLst>
      <p:ext uri="{BB962C8B-B14F-4D97-AF65-F5344CB8AC3E}">
        <p14:creationId xmlns:p14="http://schemas.microsoft.com/office/powerpoint/2010/main" val="344784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build="p">
        <p:tmplLst>
          <p:tmpl lvl="1">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Taustakuva + tekstielementti 1">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E628E364-8BC1-7765-E463-4A37B4B54C59}"/>
              </a:ext>
            </a:extLst>
          </p:cNvPr>
          <p:cNvSpPr/>
          <p:nvPr/>
        </p:nvSpPr>
        <p:spPr>
          <a:xfrm>
            <a:off x="6096000" y="-1517177"/>
            <a:ext cx="7052729" cy="9085990"/>
          </a:xfrm>
          <a:custGeom>
            <a:avLst/>
            <a:gdLst>
              <a:gd name="connsiteX0" fmla="*/ 895856 w 895856"/>
              <a:gd name="connsiteY0" fmla="*/ 421605 h 1154126"/>
              <a:gd name="connsiteX1" fmla="*/ 593570 w 895856"/>
              <a:gd name="connsiteY1" fmla="*/ 1154127 h 1154126"/>
              <a:gd name="connsiteX2" fmla="*/ 0 w 895856"/>
              <a:gd name="connsiteY2" fmla="*/ 1154127 h 1154126"/>
              <a:gd name="connsiteX3" fmla="*/ 475978 w 895856"/>
              <a:gd name="connsiteY3" fmla="*/ 0 h 1154126"/>
              <a:gd name="connsiteX4" fmla="*/ 895856 w 895856"/>
              <a:gd name="connsiteY4" fmla="*/ 421605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56" h="1154126">
                <a:moveTo>
                  <a:pt x="895856" y="421605"/>
                </a:moveTo>
                <a:cubicBezTo>
                  <a:pt x="728207" y="633918"/>
                  <a:pt x="624424" y="885284"/>
                  <a:pt x="593570" y="1154127"/>
                </a:cubicBezTo>
                <a:lnTo>
                  <a:pt x="0" y="1154127"/>
                </a:lnTo>
                <a:cubicBezTo>
                  <a:pt x="34954" y="730796"/>
                  <a:pt x="202388" y="324726"/>
                  <a:pt x="475978" y="0"/>
                </a:cubicBezTo>
                <a:lnTo>
                  <a:pt x="895856" y="421605"/>
                </a:lnTo>
                <a:close/>
              </a:path>
            </a:pathLst>
          </a:custGeom>
          <a:solidFill>
            <a:schemeClr val="tx2"/>
          </a:solidFill>
          <a:ln w="0" cap="flat">
            <a:noFill/>
            <a:prstDash val="solid"/>
            <a:miter/>
          </a:ln>
        </p:spPr>
        <p:txBody>
          <a:bodyPr rtlCol="0" anchor="ctr"/>
          <a:lstStyle/>
          <a:p>
            <a:endParaRPr lang="en-GB" dirty="0"/>
          </a:p>
        </p:txBody>
      </p:sp>
      <p:sp>
        <p:nvSpPr>
          <p:cNvPr id="8" name="Tekstin paikkamerkki 7">
            <a:extLst>
              <a:ext uri="{FF2B5EF4-FFF2-40B4-BE49-F238E27FC236}">
                <a16:creationId xmlns:a16="http://schemas.microsoft.com/office/drawing/2014/main" id="{3C63F923-2B0E-C1CB-4363-1794FE2810C9}"/>
              </a:ext>
            </a:extLst>
          </p:cNvPr>
          <p:cNvSpPr>
            <a:spLocks noGrp="1"/>
          </p:cNvSpPr>
          <p:nvPr>
            <p:ph type="body" sz="quarter" idx="14" hasCustomPrompt="1"/>
          </p:nvPr>
        </p:nvSpPr>
        <p:spPr>
          <a:xfrm>
            <a:off x="7431754" y="4608020"/>
            <a:ext cx="3224212" cy="1979183"/>
          </a:xfrm>
        </p:spPr>
        <p:txBody>
          <a:bodyPr>
            <a:normAutofit/>
          </a:bodyPr>
          <a:lstStyle>
            <a:lvl1pPr marL="0" indent="0">
              <a:lnSpc>
                <a:spcPts val="1900"/>
              </a:lnSpc>
              <a:buFontTx/>
              <a:buNone/>
              <a:defRPr sz="1600">
                <a:solidFill>
                  <a:schemeClr val="bg1"/>
                </a:solidFill>
              </a:defRPr>
            </a:lvl1pPr>
            <a:lvl2pPr marL="457200" indent="0">
              <a:lnSpc>
                <a:spcPts val="1900"/>
              </a:lnSpc>
              <a:buFontTx/>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 Taustakuvan tai taustavärin voi vaihtaa Muotoile tausta -&gt;Kuva tai tasainen täyttä  -kohdista.</a:t>
            </a:r>
          </a:p>
          <a:p>
            <a:pPr lvl="1"/>
            <a:endParaRPr lang="en-GB" dirty="0"/>
          </a:p>
        </p:txBody>
      </p:sp>
      <p:sp>
        <p:nvSpPr>
          <p:cNvPr id="7" name="Tekstin paikkamerkki 6">
            <a:extLst>
              <a:ext uri="{FF2B5EF4-FFF2-40B4-BE49-F238E27FC236}">
                <a16:creationId xmlns:a16="http://schemas.microsoft.com/office/drawing/2014/main" id="{21E032C6-2584-0C71-438C-EBD7C6AB4023}"/>
              </a:ext>
            </a:extLst>
          </p:cNvPr>
          <p:cNvSpPr>
            <a:spLocks noGrp="1"/>
          </p:cNvSpPr>
          <p:nvPr>
            <p:ph type="body" sz="quarter" idx="15"/>
          </p:nvPr>
        </p:nvSpPr>
        <p:spPr>
          <a:xfrm>
            <a:off x="7431754" y="3760034"/>
            <a:ext cx="3224213" cy="709612"/>
          </a:xfrm>
        </p:spPr>
        <p:txBody>
          <a:bodyPr anchor="b"/>
          <a:lstStyle>
            <a:lvl1pPr marL="0" indent="0">
              <a:lnSpc>
                <a:spcPts val="2300"/>
              </a:lnSpc>
              <a:buFontTx/>
              <a:buNone/>
              <a:defRPr b="1">
                <a:solidFill>
                  <a:schemeClr val="accent1">
                    <a:lumMod val="60000"/>
                    <a:lumOff val="40000"/>
                  </a:schemeClr>
                </a:solidFill>
                <a:latin typeface="Segoe UI Black" panose="020B0A02040204020203" pitchFamily="34" charset="0"/>
                <a:ea typeface="Segoe UI Black" panose="020B0A02040204020203" pitchFamily="34" charset="0"/>
              </a:defRPr>
            </a:lvl1pPr>
            <a:lvl2pPr>
              <a:defRPr b="1">
                <a:solidFill>
                  <a:schemeClr val="bg1"/>
                </a:solidFill>
                <a:latin typeface="Segoe UI Black" panose="020B0A02040204020203" pitchFamily="34" charset="0"/>
                <a:ea typeface="Segoe UI Black" panose="020B0A02040204020203" pitchFamily="34" charset="0"/>
              </a:defRPr>
            </a:lvl2pPr>
            <a:lvl3pPr>
              <a:defRPr b="1">
                <a:solidFill>
                  <a:schemeClr val="bg1"/>
                </a:solidFill>
                <a:latin typeface="Segoe UI Black" panose="020B0A02040204020203" pitchFamily="34" charset="0"/>
                <a:ea typeface="Segoe UI Black" panose="020B0A02040204020203" pitchFamily="34" charset="0"/>
              </a:defRPr>
            </a:lvl3pPr>
            <a:lvl4pPr>
              <a:defRPr b="1">
                <a:solidFill>
                  <a:schemeClr val="bg1"/>
                </a:solidFill>
                <a:latin typeface="Segoe UI Black" panose="020B0A02040204020203" pitchFamily="34" charset="0"/>
                <a:ea typeface="Segoe UI Black" panose="020B0A02040204020203" pitchFamily="34" charset="0"/>
              </a:defRPr>
            </a:lvl4pPr>
            <a:lvl5pPr>
              <a:defRPr b="1">
                <a:solidFill>
                  <a:schemeClr val="bg1"/>
                </a:solidFill>
                <a:latin typeface="Segoe UI Black" panose="020B0A02040204020203" pitchFamily="34" charset="0"/>
                <a:ea typeface="Segoe UI Black" panose="020B0A02040204020203" pitchFamily="34" charset="0"/>
              </a:defRPr>
            </a:lvl5pPr>
          </a:lstStyle>
          <a:p>
            <a:pPr lvl="0"/>
            <a:r>
              <a:rPr lang="fi-FI" dirty="0"/>
              <a:t>Muokkaa tekstin perustyylejä napsauttamalla</a:t>
            </a:r>
            <a:endParaRPr lang="en-GB" dirty="0"/>
          </a:p>
        </p:txBody>
      </p:sp>
      <p:sp>
        <p:nvSpPr>
          <p:cNvPr id="10" name="Kuvan paikkamerkki 9">
            <a:extLst>
              <a:ext uri="{FF2B5EF4-FFF2-40B4-BE49-F238E27FC236}">
                <a16:creationId xmlns:a16="http://schemas.microsoft.com/office/drawing/2014/main" id="{F22EE924-0FF2-9155-95BF-02AFC3C09444}"/>
              </a:ext>
            </a:extLst>
          </p:cNvPr>
          <p:cNvSpPr>
            <a:spLocks noGrp="1"/>
          </p:cNvSpPr>
          <p:nvPr>
            <p:ph type="pic" sz="quarter" idx="16" hasCustomPrompt="1"/>
          </p:nvPr>
        </p:nvSpPr>
        <p:spPr>
          <a:xfrm>
            <a:off x="10746539" y="6587203"/>
            <a:ext cx="1262647" cy="168275"/>
          </a:xfrm>
        </p:spPr>
        <p:txBody>
          <a:bodyPr>
            <a:normAutofit/>
          </a:bodyPr>
          <a:lstStyle>
            <a:lvl1pPr marL="0" indent="0" algn="r">
              <a:buNone/>
              <a:defRPr sz="800">
                <a:solidFill>
                  <a:schemeClr val="bg1"/>
                </a:solidFill>
              </a:defRPr>
            </a:lvl1pPr>
          </a:lstStyle>
          <a:p>
            <a:r>
              <a:rPr lang="fi-FI" dirty="0"/>
              <a:t>Kuvaajan nimi</a:t>
            </a:r>
            <a:endParaRPr lang="en-GB" dirty="0"/>
          </a:p>
        </p:txBody>
      </p:sp>
    </p:spTree>
    <p:extLst>
      <p:ext uri="{BB962C8B-B14F-4D97-AF65-F5344CB8AC3E}">
        <p14:creationId xmlns:p14="http://schemas.microsoft.com/office/powerpoint/2010/main" val="330403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build="p">
        <p:tmplLst>
          <p:tmpl lvl="1">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lstinostodia">
    <p:bg>
      <p:bgPr>
        <a:solidFill>
          <a:schemeClr val="bg1"/>
        </a:solidFill>
        <a:effectLst/>
      </p:bgPr>
    </p:bg>
    <p:spTree>
      <p:nvGrpSpPr>
        <p:cNvPr id="1" name=""/>
        <p:cNvGrpSpPr/>
        <p:nvPr/>
      </p:nvGrpSpPr>
      <p:grpSpPr>
        <a:xfrm>
          <a:off x="0" y="0"/>
          <a:ext cx="0" cy="0"/>
          <a:chOff x="0" y="0"/>
          <a:chExt cx="0" cy="0"/>
        </a:xfrm>
      </p:grpSpPr>
      <p:sp>
        <p:nvSpPr>
          <p:cNvPr id="2" name="Vapaamuotoinen: Muoto 1">
            <a:extLst>
              <a:ext uri="{FF2B5EF4-FFF2-40B4-BE49-F238E27FC236}">
                <a16:creationId xmlns:a16="http://schemas.microsoft.com/office/drawing/2014/main" id="{20B53617-2393-B467-4F4C-1C5E6278700E}"/>
              </a:ext>
            </a:extLst>
          </p:cNvPr>
          <p:cNvSpPr/>
          <p:nvPr userDrawn="1"/>
        </p:nvSpPr>
        <p:spPr>
          <a:xfrm rot="2010197">
            <a:off x="2038707" y="-6052763"/>
            <a:ext cx="11494979" cy="14808915"/>
          </a:xfrm>
          <a:custGeom>
            <a:avLst/>
            <a:gdLst>
              <a:gd name="connsiteX0" fmla="*/ 895856 w 895856"/>
              <a:gd name="connsiteY0" fmla="*/ 421605 h 1154126"/>
              <a:gd name="connsiteX1" fmla="*/ 593570 w 895856"/>
              <a:gd name="connsiteY1" fmla="*/ 1154127 h 1154126"/>
              <a:gd name="connsiteX2" fmla="*/ 0 w 895856"/>
              <a:gd name="connsiteY2" fmla="*/ 1154127 h 1154126"/>
              <a:gd name="connsiteX3" fmla="*/ 475978 w 895856"/>
              <a:gd name="connsiteY3" fmla="*/ 0 h 1154126"/>
              <a:gd name="connsiteX4" fmla="*/ 895856 w 895856"/>
              <a:gd name="connsiteY4" fmla="*/ 421605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56" h="1154126">
                <a:moveTo>
                  <a:pt x="895856" y="421605"/>
                </a:moveTo>
                <a:cubicBezTo>
                  <a:pt x="728207" y="633918"/>
                  <a:pt x="624424" y="885284"/>
                  <a:pt x="593570" y="1154127"/>
                </a:cubicBezTo>
                <a:lnTo>
                  <a:pt x="0" y="1154127"/>
                </a:lnTo>
                <a:cubicBezTo>
                  <a:pt x="34954" y="730796"/>
                  <a:pt x="202388" y="324726"/>
                  <a:pt x="475978" y="0"/>
                </a:cubicBezTo>
                <a:lnTo>
                  <a:pt x="895856" y="421605"/>
                </a:lnTo>
                <a:close/>
              </a:path>
            </a:pathLst>
          </a:custGeom>
          <a:solidFill>
            <a:schemeClr val="accent1">
              <a:lumMod val="20000"/>
              <a:lumOff val="80000"/>
              <a:alpha val="66000"/>
            </a:schemeClr>
          </a:solidFill>
          <a:ln w="0" cap="flat">
            <a:noFill/>
            <a:prstDash val="solid"/>
            <a:miter/>
          </a:ln>
        </p:spPr>
        <p:txBody>
          <a:bodyPr rtlCol="0" anchor="ctr"/>
          <a:lstStyle/>
          <a:p>
            <a:endParaRPr lang="en-GB" dirty="0"/>
          </a:p>
        </p:txBody>
      </p:sp>
      <p:sp>
        <p:nvSpPr>
          <p:cNvPr id="8" name="Tekstin paikkamerkki 7">
            <a:extLst>
              <a:ext uri="{FF2B5EF4-FFF2-40B4-BE49-F238E27FC236}">
                <a16:creationId xmlns:a16="http://schemas.microsoft.com/office/drawing/2014/main" id="{3C63F923-2B0E-C1CB-4363-1794FE2810C9}"/>
              </a:ext>
            </a:extLst>
          </p:cNvPr>
          <p:cNvSpPr>
            <a:spLocks noGrp="1"/>
          </p:cNvSpPr>
          <p:nvPr>
            <p:ph type="body" sz="quarter" idx="14" hasCustomPrompt="1"/>
          </p:nvPr>
        </p:nvSpPr>
        <p:spPr>
          <a:xfrm>
            <a:off x="1573849" y="2506730"/>
            <a:ext cx="8320778" cy="2891320"/>
          </a:xfrm>
        </p:spPr>
        <p:txBody>
          <a:bodyPr>
            <a:normAutofit/>
          </a:bodyPr>
          <a:lstStyle>
            <a:lvl1pPr marL="0" indent="0">
              <a:lnSpc>
                <a:spcPts val="3400"/>
              </a:lnSpc>
              <a:buFontTx/>
              <a:buNone/>
              <a:defRPr sz="3200" b="1">
                <a:solidFill>
                  <a:schemeClr val="tx1"/>
                </a:solidFill>
              </a:defRPr>
            </a:lvl1pPr>
            <a:lvl2pPr marL="457200" indent="0">
              <a:lnSpc>
                <a:spcPts val="3400"/>
              </a:lnSpc>
              <a:buFontTx/>
              <a:buNone/>
              <a:defRPr sz="3200" b="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ts val="3400"/>
              </a:lnSpc>
              <a:spcBef>
                <a:spcPts val="1000"/>
              </a:spcBef>
              <a:spcAft>
                <a:spcPts val="0"/>
              </a:spcAft>
              <a:buClrTx/>
              <a:buSzTx/>
              <a:buFontTx/>
              <a:buNone/>
              <a:tabLst/>
              <a:defRPr/>
            </a:pPr>
            <a:r>
              <a:rPr lang="fi-FI" dirty="0"/>
              <a:t>Tähän mahtuu 2-3 lauseen pituinen nostoteksti. Tähän mahtuu 2-3 lauseen pituinen nostoteksti.</a:t>
            </a:r>
            <a:r>
              <a:rPr lang="en-GB" dirty="0"/>
              <a:t> </a:t>
            </a:r>
            <a:r>
              <a:rPr lang="fi-FI" dirty="0"/>
              <a:t>Tähän mahtuu 2-3 lauseen pituinen nostoteksti.</a:t>
            </a:r>
            <a:endParaRPr lang="en-GB" dirty="0"/>
          </a:p>
          <a:p>
            <a:pPr lvl="0"/>
            <a:endParaRPr lang="en-GB" dirty="0"/>
          </a:p>
        </p:txBody>
      </p:sp>
      <p:sp>
        <p:nvSpPr>
          <p:cNvPr id="10" name="Kuvan paikkamerkki 9">
            <a:extLst>
              <a:ext uri="{FF2B5EF4-FFF2-40B4-BE49-F238E27FC236}">
                <a16:creationId xmlns:a16="http://schemas.microsoft.com/office/drawing/2014/main" id="{F22EE924-0FF2-9155-95BF-02AFC3C09444}"/>
              </a:ext>
            </a:extLst>
          </p:cNvPr>
          <p:cNvSpPr>
            <a:spLocks noGrp="1"/>
          </p:cNvSpPr>
          <p:nvPr>
            <p:ph type="pic" sz="quarter" idx="16" hasCustomPrompt="1"/>
          </p:nvPr>
        </p:nvSpPr>
        <p:spPr>
          <a:xfrm>
            <a:off x="10746539" y="6587203"/>
            <a:ext cx="1262647" cy="168275"/>
          </a:xfrm>
        </p:spPr>
        <p:txBody>
          <a:bodyPr>
            <a:normAutofit/>
          </a:bodyPr>
          <a:lstStyle>
            <a:lvl1pPr marL="0" indent="0" algn="r">
              <a:buNone/>
              <a:defRPr sz="800">
                <a:solidFill>
                  <a:schemeClr val="bg1"/>
                </a:solidFill>
              </a:defRPr>
            </a:lvl1pPr>
          </a:lstStyle>
          <a:p>
            <a:r>
              <a:rPr lang="fi-FI" dirty="0"/>
              <a:t>Kuvaajan nimi</a:t>
            </a:r>
            <a:endParaRPr lang="en-GB" dirty="0"/>
          </a:p>
        </p:txBody>
      </p:sp>
      <p:sp>
        <p:nvSpPr>
          <p:cNvPr id="3" name="Tekstin paikkamerkki 2">
            <a:extLst>
              <a:ext uri="{FF2B5EF4-FFF2-40B4-BE49-F238E27FC236}">
                <a16:creationId xmlns:a16="http://schemas.microsoft.com/office/drawing/2014/main" id="{2E303FD0-14CF-A7C8-5121-3C7F98CFC970}"/>
              </a:ext>
            </a:extLst>
          </p:cNvPr>
          <p:cNvSpPr>
            <a:spLocks noGrp="1"/>
          </p:cNvSpPr>
          <p:nvPr>
            <p:ph type="body" sz="quarter" idx="17" hasCustomPrompt="1"/>
          </p:nvPr>
        </p:nvSpPr>
        <p:spPr>
          <a:xfrm>
            <a:off x="1573849" y="1972178"/>
            <a:ext cx="5077346" cy="534552"/>
          </a:xfrm>
        </p:spPr>
        <p:txBody>
          <a:bodyPr>
            <a:noAutofit/>
          </a:bodyPr>
          <a:lstStyle>
            <a:lvl1pPr marL="0" indent="0">
              <a:buFontTx/>
              <a:buNone/>
              <a:defRPr sz="1400" spc="300">
                <a:solidFill>
                  <a:schemeClr val="accent1">
                    <a:lumMod val="75000"/>
                  </a:schemeClr>
                </a:solidFill>
              </a:defRPr>
            </a:lvl1pPr>
            <a:lvl2pPr marL="457200" indent="0">
              <a:buFontTx/>
              <a:buNone/>
              <a:defRPr sz="1400" spc="300"/>
            </a:lvl2pPr>
            <a:lvl3pPr marL="914400" indent="0">
              <a:buFontTx/>
              <a:buNone/>
              <a:defRPr sz="1400" spc="300"/>
            </a:lvl3pPr>
            <a:lvl4pPr marL="1371600" indent="0">
              <a:buFontTx/>
              <a:buNone/>
              <a:defRPr sz="1400" spc="300"/>
            </a:lvl4pPr>
            <a:lvl5pPr marL="1828800" indent="0">
              <a:buFontTx/>
              <a:buNone/>
              <a:defRPr sz="1400" spc="300"/>
            </a:lvl5pPr>
          </a:lstStyle>
          <a:p>
            <a:pPr lvl="0"/>
            <a:r>
              <a:rPr lang="fi-FI" dirty="0"/>
              <a:t>OTSIKKOPAIKKA</a:t>
            </a:r>
            <a:endParaRPr lang="en-GB" dirty="0"/>
          </a:p>
        </p:txBody>
      </p:sp>
    </p:spTree>
    <p:extLst>
      <p:ext uri="{BB962C8B-B14F-4D97-AF65-F5344CB8AC3E}">
        <p14:creationId xmlns:p14="http://schemas.microsoft.com/office/powerpoint/2010/main" val="316868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elstinostodia">
    <p:bg>
      <p:bgPr>
        <a:solidFill>
          <a:schemeClr val="bg1"/>
        </a:solidFill>
        <a:effectLst/>
      </p:bgPr>
    </p:bg>
    <p:spTree>
      <p:nvGrpSpPr>
        <p:cNvPr id="1" name=""/>
        <p:cNvGrpSpPr/>
        <p:nvPr/>
      </p:nvGrpSpPr>
      <p:grpSpPr>
        <a:xfrm>
          <a:off x="0" y="0"/>
          <a:ext cx="0" cy="0"/>
          <a:chOff x="0" y="0"/>
          <a:chExt cx="0" cy="0"/>
        </a:xfrm>
      </p:grpSpPr>
      <p:sp>
        <p:nvSpPr>
          <p:cNvPr id="2" name="Vapaamuotoinen: Muoto 1">
            <a:extLst>
              <a:ext uri="{FF2B5EF4-FFF2-40B4-BE49-F238E27FC236}">
                <a16:creationId xmlns:a16="http://schemas.microsoft.com/office/drawing/2014/main" id="{20B53617-2393-B467-4F4C-1C5E6278700E}"/>
              </a:ext>
            </a:extLst>
          </p:cNvPr>
          <p:cNvSpPr/>
          <p:nvPr userDrawn="1"/>
        </p:nvSpPr>
        <p:spPr>
          <a:xfrm rot="2010197">
            <a:off x="2038707" y="-6052763"/>
            <a:ext cx="11494979" cy="14808915"/>
          </a:xfrm>
          <a:custGeom>
            <a:avLst/>
            <a:gdLst>
              <a:gd name="connsiteX0" fmla="*/ 895856 w 895856"/>
              <a:gd name="connsiteY0" fmla="*/ 421605 h 1154126"/>
              <a:gd name="connsiteX1" fmla="*/ 593570 w 895856"/>
              <a:gd name="connsiteY1" fmla="*/ 1154127 h 1154126"/>
              <a:gd name="connsiteX2" fmla="*/ 0 w 895856"/>
              <a:gd name="connsiteY2" fmla="*/ 1154127 h 1154126"/>
              <a:gd name="connsiteX3" fmla="*/ 475978 w 895856"/>
              <a:gd name="connsiteY3" fmla="*/ 0 h 1154126"/>
              <a:gd name="connsiteX4" fmla="*/ 895856 w 895856"/>
              <a:gd name="connsiteY4" fmla="*/ 421605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56" h="1154126">
                <a:moveTo>
                  <a:pt x="895856" y="421605"/>
                </a:moveTo>
                <a:cubicBezTo>
                  <a:pt x="728207" y="633918"/>
                  <a:pt x="624424" y="885284"/>
                  <a:pt x="593570" y="1154127"/>
                </a:cubicBezTo>
                <a:lnTo>
                  <a:pt x="0" y="1154127"/>
                </a:lnTo>
                <a:cubicBezTo>
                  <a:pt x="34954" y="730796"/>
                  <a:pt x="202388" y="324726"/>
                  <a:pt x="475978" y="0"/>
                </a:cubicBezTo>
                <a:lnTo>
                  <a:pt x="895856" y="421605"/>
                </a:lnTo>
                <a:close/>
              </a:path>
            </a:pathLst>
          </a:custGeom>
          <a:solidFill>
            <a:schemeClr val="accent2">
              <a:lumMod val="20000"/>
              <a:lumOff val="80000"/>
            </a:schemeClr>
          </a:solidFill>
          <a:ln w="0" cap="flat">
            <a:noFill/>
            <a:prstDash val="solid"/>
            <a:miter/>
          </a:ln>
        </p:spPr>
        <p:txBody>
          <a:bodyPr rtlCol="0" anchor="ctr"/>
          <a:lstStyle/>
          <a:p>
            <a:endParaRPr lang="en-GB" dirty="0"/>
          </a:p>
        </p:txBody>
      </p:sp>
      <p:sp>
        <p:nvSpPr>
          <p:cNvPr id="8" name="Tekstin paikkamerkki 7">
            <a:extLst>
              <a:ext uri="{FF2B5EF4-FFF2-40B4-BE49-F238E27FC236}">
                <a16:creationId xmlns:a16="http://schemas.microsoft.com/office/drawing/2014/main" id="{3C63F923-2B0E-C1CB-4363-1794FE2810C9}"/>
              </a:ext>
            </a:extLst>
          </p:cNvPr>
          <p:cNvSpPr>
            <a:spLocks noGrp="1"/>
          </p:cNvSpPr>
          <p:nvPr>
            <p:ph type="body" sz="quarter" idx="14" hasCustomPrompt="1"/>
          </p:nvPr>
        </p:nvSpPr>
        <p:spPr>
          <a:xfrm>
            <a:off x="1573849" y="2506730"/>
            <a:ext cx="8320778" cy="2891320"/>
          </a:xfrm>
        </p:spPr>
        <p:txBody>
          <a:bodyPr>
            <a:normAutofit/>
          </a:bodyPr>
          <a:lstStyle>
            <a:lvl1pPr marL="0" indent="0">
              <a:lnSpc>
                <a:spcPts val="3400"/>
              </a:lnSpc>
              <a:buFontTx/>
              <a:buNone/>
              <a:defRPr sz="3200" b="1">
                <a:solidFill>
                  <a:schemeClr val="tx1"/>
                </a:solidFill>
              </a:defRPr>
            </a:lvl1pPr>
            <a:lvl2pPr marL="457200" indent="0">
              <a:lnSpc>
                <a:spcPts val="3400"/>
              </a:lnSpc>
              <a:buFontTx/>
              <a:buNone/>
              <a:defRPr sz="3200" b="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ts val="3400"/>
              </a:lnSpc>
              <a:spcBef>
                <a:spcPts val="1000"/>
              </a:spcBef>
              <a:spcAft>
                <a:spcPts val="0"/>
              </a:spcAft>
              <a:buClrTx/>
              <a:buSzTx/>
              <a:buFontTx/>
              <a:buNone/>
              <a:tabLst/>
              <a:defRPr/>
            </a:pPr>
            <a:r>
              <a:rPr lang="fi-FI" dirty="0"/>
              <a:t>Tähän mahtuu 2-3 lauseen pituinen nostoteksti. Tähän mahtuu 2-3 lauseen pituinen nostoteksti.</a:t>
            </a:r>
            <a:r>
              <a:rPr lang="en-GB" dirty="0"/>
              <a:t> </a:t>
            </a:r>
            <a:r>
              <a:rPr lang="fi-FI" dirty="0"/>
              <a:t>Tähän mahtuu 2-3 lauseen pituinen nostoteksti.</a:t>
            </a:r>
            <a:endParaRPr lang="en-GB" dirty="0"/>
          </a:p>
          <a:p>
            <a:pPr lvl="0"/>
            <a:endParaRPr lang="en-GB" dirty="0"/>
          </a:p>
        </p:txBody>
      </p:sp>
      <p:sp>
        <p:nvSpPr>
          <p:cNvPr id="10" name="Kuvan paikkamerkki 9">
            <a:extLst>
              <a:ext uri="{FF2B5EF4-FFF2-40B4-BE49-F238E27FC236}">
                <a16:creationId xmlns:a16="http://schemas.microsoft.com/office/drawing/2014/main" id="{F22EE924-0FF2-9155-95BF-02AFC3C09444}"/>
              </a:ext>
            </a:extLst>
          </p:cNvPr>
          <p:cNvSpPr>
            <a:spLocks noGrp="1"/>
          </p:cNvSpPr>
          <p:nvPr>
            <p:ph type="pic" sz="quarter" idx="16" hasCustomPrompt="1"/>
          </p:nvPr>
        </p:nvSpPr>
        <p:spPr>
          <a:xfrm>
            <a:off x="10746539" y="6587203"/>
            <a:ext cx="1262647" cy="168275"/>
          </a:xfrm>
        </p:spPr>
        <p:txBody>
          <a:bodyPr>
            <a:normAutofit/>
          </a:bodyPr>
          <a:lstStyle>
            <a:lvl1pPr marL="0" indent="0" algn="r">
              <a:buNone/>
              <a:defRPr sz="800">
                <a:solidFill>
                  <a:schemeClr val="bg1"/>
                </a:solidFill>
              </a:defRPr>
            </a:lvl1pPr>
          </a:lstStyle>
          <a:p>
            <a:r>
              <a:rPr lang="fi-FI" dirty="0"/>
              <a:t>Kuvaajan nimi</a:t>
            </a:r>
            <a:endParaRPr lang="en-GB" dirty="0"/>
          </a:p>
        </p:txBody>
      </p:sp>
      <p:sp>
        <p:nvSpPr>
          <p:cNvPr id="3" name="Tekstin paikkamerkki 2">
            <a:extLst>
              <a:ext uri="{FF2B5EF4-FFF2-40B4-BE49-F238E27FC236}">
                <a16:creationId xmlns:a16="http://schemas.microsoft.com/office/drawing/2014/main" id="{2E303FD0-14CF-A7C8-5121-3C7F98CFC970}"/>
              </a:ext>
            </a:extLst>
          </p:cNvPr>
          <p:cNvSpPr>
            <a:spLocks noGrp="1"/>
          </p:cNvSpPr>
          <p:nvPr>
            <p:ph type="body" sz="quarter" idx="17" hasCustomPrompt="1"/>
          </p:nvPr>
        </p:nvSpPr>
        <p:spPr>
          <a:xfrm>
            <a:off x="1573849" y="1972178"/>
            <a:ext cx="5077346" cy="534552"/>
          </a:xfrm>
        </p:spPr>
        <p:txBody>
          <a:bodyPr>
            <a:noAutofit/>
          </a:bodyPr>
          <a:lstStyle>
            <a:lvl1pPr marL="0" indent="0">
              <a:buFontTx/>
              <a:buNone/>
              <a:defRPr sz="1400" spc="300">
                <a:solidFill>
                  <a:schemeClr val="accent1">
                    <a:lumMod val="75000"/>
                  </a:schemeClr>
                </a:solidFill>
              </a:defRPr>
            </a:lvl1pPr>
            <a:lvl2pPr marL="457200" indent="0">
              <a:buFontTx/>
              <a:buNone/>
              <a:defRPr sz="1400" spc="300"/>
            </a:lvl2pPr>
            <a:lvl3pPr marL="914400" indent="0">
              <a:buFontTx/>
              <a:buNone/>
              <a:defRPr sz="1400" spc="300"/>
            </a:lvl3pPr>
            <a:lvl4pPr marL="1371600" indent="0">
              <a:buFontTx/>
              <a:buNone/>
              <a:defRPr sz="1400" spc="300"/>
            </a:lvl4pPr>
            <a:lvl5pPr marL="1828800" indent="0">
              <a:buFontTx/>
              <a:buNone/>
              <a:defRPr sz="1400" spc="300"/>
            </a:lvl5pPr>
          </a:lstStyle>
          <a:p>
            <a:pPr lvl="0"/>
            <a:r>
              <a:rPr lang="fi-FI" dirty="0"/>
              <a:t>OTSIKKOPAIKKA</a:t>
            </a:r>
            <a:endParaRPr lang="en-GB" dirty="0"/>
          </a:p>
        </p:txBody>
      </p:sp>
    </p:spTree>
    <p:extLst>
      <p:ext uri="{BB962C8B-B14F-4D97-AF65-F5344CB8AC3E}">
        <p14:creationId xmlns:p14="http://schemas.microsoft.com/office/powerpoint/2010/main" val="6306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elstinostodia">
    <p:bg>
      <p:bgPr>
        <a:solidFill>
          <a:schemeClr val="bg1"/>
        </a:solidFill>
        <a:effectLst/>
      </p:bgPr>
    </p:bg>
    <p:spTree>
      <p:nvGrpSpPr>
        <p:cNvPr id="1" name=""/>
        <p:cNvGrpSpPr/>
        <p:nvPr/>
      </p:nvGrpSpPr>
      <p:grpSpPr>
        <a:xfrm>
          <a:off x="0" y="0"/>
          <a:ext cx="0" cy="0"/>
          <a:chOff x="0" y="0"/>
          <a:chExt cx="0" cy="0"/>
        </a:xfrm>
      </p:grpSpPr>
      <p:sp>
        <p:nvSpPr>
          <p:cNvPr id="2" name="Vapaamuotoinen: Muoto 1">
            <a:extLst>
              <a:ext uri="{FF2B5EF4-FFF2-40B4-BE49-F238E27FC236}">
                <a16:creationId xmlns:a16="http://schemas.microsoft.com/office/drawing/2014/main" id="{20B53617-2393-B467-4F4C-1C5E6278700E}"/>
              </a:ext>
            </a:extLst>
          </p:cNvPr>
          <p:cNvSpPr/>
          <p:nvPr userDrawn="1"/>
        </p:nvSpPr>
        <p:spPr>
          <a:xfrm rot="2010197">
            <a:off x="2038707" y="-6052763"/>
            <a:ext cx="11494979" cy="14808915"/>
          </a:xfrm>
          <a:custGeom>
            <a:avLst/>
            <a:gdLst>
              <a:gd name="connsiteX0" fmla="*/ 895856 w 895856"/>
              <a:gd name="connsiteY0" fmla="*/ 421605 h 1154126"/>
              <a:gd name="connsiteX1" fmla="*/ 593570 w 895856"/>
              <a:gd name="connsiteY1" fmla="*/ 1154127 h 1154126"/>
              <a:gd name="connsiteX2" fmla="*/ 0 w 895856"/>
              <a:gd name="connsiteY2" fmla="*/ 1154127 h 1154126"/>
              <a:gd name="connsiteX3" fmla="*/ 475978 w 895856"/>
              <a:gd name="connsiteY3" fmla="*/ 0 h 1154126"/>
              <a:gd name="connsiteX4" fmla="*/ 895856 w 895856"/>
              <a:gd name="connsiteY4" fmla="*/ 421605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56" h="1154126">
                <a:moveTo>
                  <a:pt x="895856" y="421605"/>
                </a:moveTo>
                <a:cubicBezTo>
                  <a:pt x="728207" y="633918"/>
                  <a:pt x="624424" y="885284"/>
                  <a:pt x="593570" y="1154127"/>
                </a:cubicBezTo>
                <a:lnTo>
                  <a:pt x="0" y="1154127"/>
                </a:lnTo>
                <a:cubicBezTo>
                  <a:pt x="34954" y="730796"/>
                  <a:pt x="202388" y="324726"/>
                  <a:pt x="475978" y="0"/>
                </a:cubicBezTo>
                <a:lnTo>
                  <a:pt x="895856" y="421605"/>
                </a:lnTo>
                <a:close/>
              </a:path>
            </a:pathLst>
          </a:custGeom>
          <a:solidFill>
            <a:schemeClr val="accent3">
              <a:lumMod val="20000"/>
              <a:lumOff val="80000"/>
            </a:schemeClr>
          </a:solidFill>
          <a:ln w="0" cap="flat">
            <a:noFill/>
            <a:prstDash val="solid"/>
            <a:miter/>
          </a:ln>
        </p:spPr>
        <p:txBody>
          <a:bodyPr rtlCol="0" anchor="ctr"/>
          <a:lstStyle/>
          <a:p>
            <a:endParaRPr lang="en-GB" dirty="0"/>
          </a:p>
        </p:txBody>
      </p:sp>
      <p:sp>
        <p:nvSpPr>
          <p:cNvPr id="8" name="Tekstin paikkamerkki 7">
            <a:extLst>
              <a:ext uri="{FF2B5EF4-FFF2-40B4-BE49-F238E27FC236}">
                <a16:creationId xmlns:a16="http://schemas.microsoft.com/office/drawing/2014/main" id="{3C63F923-2B0E-C1CB-4363-1794FE2810C9}"/>
              </a:ext>
            </a:extLst>
          </p:cNvPr>
          <p:cNvSpPr>
            <a:spLocks noGrp="1"/>
          </p:cNvSpPr>
          <p:nvPr>
            <p:ph type="body" sz="quarter" idx="14" hasCustomPrompt="1"/>
          </p:nvPr>
        </p:nvSpPr>
        <p:spPr>
          <a:xfrm>
            <a:off x="1573849" y="2506730"/>
            <a:ext cx="8320778" cy="2891320"/>
          </a:xfrm>
        </p:spPr>
        <p:txBody>
          <a:bodyPr>
            <a:normAutofit/>
          </a:bodyPr>
          <a:lstStyle>
            <a:lvl1pPr marL="0" indent="0">
              <a:lnSpc>
                <a:spcPts val="3400"/>
              </a:lnSpc>
              <a:buFontTx/>
              <a:buNone/>
              <a:defRPr sz="3200" b="1">
                <a:solidFill>
                  <a:schemeClr val="tx1"/>
                </a:solidFill>
              </a:defRPr>
            </a:lvl1pPr>
            <a:lvl2pPr marL="457200" indent="0">
              <a:lnSpc>
                <a:spcPts val="3400"/>
              </a:lnSpc>
              <a:buFontTx/>
              <a:buNone/>
              <a:defRPr sz="3200" b="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ts val="3400"/>
              </a:lnSpc>
              <a:spcBef>
                <a:spcPts val="1000"/>
              </a:spcBef>
              <a:spcAft>
                <a:spcPts val="0"/>
              </a:spcAft>
              <a:buClrTx/>
              <a:buSzTx/>
              <a:buFontTx/>
              <a:buNone/>
              <a:tabLst/>
              <a:defRPr/>
            </a:pPr>
            <a:r>
              <a:rPr lang="fi-FI" dirty="0"/>
              <a:t>Tähän mahtuu 2-3 lauseen pituinen nostoteksti. Tähän mahtuu 2-3 lauseen pituinen nostoteksti.</a:t>
            </a:r>
            <a:r>
              <a:rPr lang="en-GB" dirty="0"/>
              <a:t> </a:t>
            </a:r>
            <a:r>
              <a:rPr lang="fi-FI" dirty="0"/>
              <a:t>Tähän mahtuu 2-3 lauseen pituinen nostoteksti.</a:t>
            </a:r>
            <a:endParaRPr lang="en-GB" dirty="0"/>
          </a:p>
          <a:p>
            <a:pPr lvl="0"/>
            <a:endParaRPr lang="en-GB" dirty="0"/>
          </a:p>
        </p:txBody>
      </p:sp>
      <p:sp>
        <p:nvSpPr>
          <p:cNvPr id="10" name="Kuvan paikkamerkki 9">
            <a:extLst>
              <a:ext uri="{FF2B5EF4-FFF2-40B4-BE49-F238E27FC236}">
                <a16:creationId xmlns:a16="http://schemas.microsoft.com/office/drawing/2014/main" id="{F22EE924-0FF2-9155-95BF-02AFC3C09444}"/>
              </a:ext>
            </a:extLst>
          </p:cNvPr>
          <p:cNvSpPr>
            <a:spLocks noGrp="1"/>
          </p:cNvSpPr>
          <p:nvPr>
            <p:ph type="pic" sz="quarter" idx="16" hasCustomPrompt="1"/>
          </p:nvPr>
        </p:nvSpPr>
        <p:spPr>
          <a:xfrm>
            <a:off x="10746539" y="6587203"/>
            <a:ext cx="1262647" cy="168275"/>
          </a:xfrm>
        </p:spPr>
        <p:txBody>
          <a:bodyPr>
            <a:normAutofit/>
          </a:bodyPr>
          <a:lstStyle>
            <a:lvl1pPr marL="0" indent="0" algn="r">
              <a:buNone/>
              <a:defRPr sz="800">
                <a:solidFill>
                  <a:schemeClr val="bg1"/>
                </a:solidFill>
              </a:defRPr>
            </a:lvl1pPr>
          </a:lstStyle>
          <a:p>
            <a:r>
              <a:rPr lang="fi-FI" dirty="0"/>
              <a:t>Kuvaajan nimi</a:t>
            </a:r>
            <a:endParaRPr lang="en-GB" dirty="0"/>
          </a:p>
        </p:txBody>
      </p:sp>
      <p:sp>
        <p:nvSpPr>
          <p:cNvPr id="3" name="Tekstin paikkamerkki 2">
            <a:extLst>
              <a:ext uri="{FF2B5EF4-FFF2-40B4-BE49-F238E27FC236}">
                <a16:creationId xmlns:a16="http://schemas.microsoft.com/office/drawing/2014/main" id="{2E303FD0-14CF-A7C8-5121-3C7F98CFC970}"/>
              </a:ext>
            </a:extLst>
          </p:cNvPr>
          <p:cNvSpPr>
            <a:spLocks noGrp="1"/>
          </p:cNvSpPr>
          <p:nvPr>
            <p:ph type="body" sz="quarter" idx="17" hasCustomPrompt="1"/>
          </p:nvPr>
        </p:nvSpPr>
        <p:spPr>
          <a:xfrm>
            <a:off x="1573849" y="1972178"/>
            <a:ext cx="5077346" cy="534552"/>
          </a:xfrm>
        </p:spPr>
        <p:txBody>
          <a:bodyPr>
            <a:noAutofit/>
          </a:bodyPr>
          <a:lstStyle>
            <a:lvl1pPr marL="0" indent="0">
              <a:buFontTx/>
              <a:buNone/>
              <a:defRPr sz="1400" spc="300">
                <a:solidFill>
                  <a:schemeClr val="accent1">
                    <a:lumMod val="75000"/>
                  </a:schemeClr>
                </a:solidFill>
              </a:defRPr>
            </a:lvl1pPr>
            <a:lvl2pPr marL="457200" indent="0">
              <a:buFontTx/>
              <a:buNone/>
              <a:defRPr sz="1400" spc="300"/>
            </a:lvl2pPr>
            <a:lvl3pPr marL="914400" indent="0">
              <a:buFontTx/>
              <a:buNone/>
              <a:defRPr sz="1400" spc="300"/>
            </a:lvl3pPr>
            <a:lvl4pPr marL="1371600" indent="0">
              <a:buFontTx/>
              <a:buNone/>
              <a:defRPr sz="1400" spc="300"/>
            </a:lvl4pPr>
            <a:lvl5pPr marL="1828800" indent="0">
              <a:buFontTx/>
              <a:buNone/>
              <a:defRPr sz="1400" spc="300"/>
            </a:lvl5pPr>
          </a:lstStyle>
          <a:p>
            <a:pPr lvl="0"/>
            <a:r>
              <a:rPr lang="fi-FI" dirty="0"/>
              <a:t>OTSIKKOPAIKKA</a:t>
            </a:r>
            <a:endParaRPr lang="en-GB" dirty="0"/>
          </a:p>
        </p:txBody>
      </p:sp>
    </p:spTree>
    <p:extLst>
      <p:ext uri="{BB962C8B-B14F-4D97-AF65-F5344CB8AC3E}">
        <p14:creationId xmlns:p14="http://schemas.microsoft.com/office/powerpoint/2010/main" val="1248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ulkisuu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6995615"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09/09/2024</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FB56E11C-3D5E-71B1-438D-D372EAF4A7D0}"/>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accent3"/>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C79291D5-7AAE-0380-C641-024C9E7EB589}"/>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chemeClr val="accent5"/>
          </a:solidFill>
        </p:spPr>
        <p:txBody>
          <a:bodyPr anchor="ctr"/>
          <a:lstStyle>
            <a:lvl1pPr algn="ctr">
              <a:defRPr/>
            </a:lvl1pPr>
          </a:lstStyle>
          <a:p>
            <a:endParaRPr lang="en-GB" dirty="0"/>
          </a:p>
        </p:txBody>
      </p:sp>
    </p:spTree>
    <p:extLst>
      <p:ext uri="{BB962C8B-B14F-4D97-AF65-F5344CB8AC3E}">
        <p14:creationId xmlns:p14="http://schemas.microsoft.com/office/powerpoint/2010/main" val="236396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Julkisuus">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AB3CAE1-CED7-C41C-7DE4-70B0F6204A04}"/>
              </a:ext>
            </a:extLst>
          </p:cNvPr>
          <p:cNvSpPr/>
          <p:nvPr userDrawn="1"/>
        </p:nvSpPr>
        <p:spPr>
          <a:xfrm>
            <a:off x="10058400" y="0"/>
            <a:ext cx="21336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1" y="1978925"/>
            <a:ext cx="6031832"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09/09/2024</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11" name="Kuvan paikkamerkki 19">
            <a:extLst>
              <a:ext uri="{FF2B5EF4-FFF2-40B4-BE49-F238E27FC236}">
                <a16:creationId xmlns:a16="http://schemas.microsoft.com/office/drawing/2014/main" id="{0DAEDE7D-C9B5-AF7E-1E9B-44BCF94C5726}"/>
              </a:ext>
            </a:extLst>
          </p:cNvPr>
          <p:cNvSpPr>
            <a:spLocks noGrp="1"/>
          </p:cNvSpPr>
          <p:nvPr>
            <p:ph type="pic" sz="quarter" idx="14"/>
          </p:nvPr>
        </p:nvSpPr>
        <p:spPr>
          <a:xfrm>
            <a:off x="6727576" y="-626662"/>
            <a:ext cx="6296167" cy="8111323"/>
          </a:xfrm>
          <a:custGeom>
            <a:avLst/>
            <a:gdLst>
              <a:gd name="connsiteX0" fmla="*/ 1666182 w 3135984"/>
              <a:gd name="connsiteY0" fmla="*/ 0 h 4040074"/>
              <a:gd name="connsiteX1" fmla="*/ 3135984 w 3135984"/>
              <a:gd name="connsiteY1" fmla="*/ 1475847 h 4040074"/>
              <a:gd name="connsiteX2" fmla="*/ 2077818 w 3135984"/>
              <a:gd name="connsiteY2" fmla="*/ 4040074 h 4040074"/>
              <a:gd name="connsiteX3" fmla="*/ 0 w 3135984"/>
              <a:gd name="connsiteY3" fmla="*/ 4040074 h 4040074"/>
              <a:gd name="connsiteX4" fmla="*/ 1666182 w 3135984"/>
              <a:gd name="connsiteY4" fmla="*/ 0 h 404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984" h="4040074">
                <a:moveTo>
                  <a:pt x="1666182" y="0"/>
                </a:moveTo>
                <a:lnTo>
                  <a:pt x="3135984" y="1475847"/>
                </a:lnTo>
                <a:cubicBezTo>
                  <a:pt x="2549121" y="2219059"/>
                  <a:pt x="2185824" y="3098977"/>
                  <a:pt x="2077818" y="4040074"/>
                </a:cubicBezTo>
                <a:lnTo>
                  <a:pt x="0" y="4040074"/>
                </a:lnTo>
                <a:cubicBezTo>
                  <a:pt x="122358" y="2558184"/>
                  <a:pt x="708468" y="1136718"/>
                  <a:pt x="1666182" y="0"/>
                </a:cubicBezTo>
                <a:close/>
              </a:path>
            </a:pathLst>
          </a:custGeom>
          <a:solidFill>
            <a:schemeClr val="bg1">
              <a:lumMod val="95000"/>
            </a:schemeClr>
          </a:solidFill>
        </p:spPr>
        <p:txBody>
          <a:bodyPr wrap="square" anchor="ctr">
            <a:noAutofit/>
          </a:bodyPr>
          <a:lstStyle>
            <a:lvl1pPr marL="0" indent="0" algn="ctr">
              <a:buNone/>
              <a:defRPr/>
            </a:lvl1pPr>
          </a:lstStyle>
          <a:p>
            <a:endParaRPr lang="fi-FI"/>
          </a:p>
        </p:txBody>
      </p:sp>
    </p:spTree>
    <p:extLst>
      <p:ext uri="{BB962C8B-B14F-4D97-AF65-F5344CB8AC3E}">
        <p14:creationId xmlns:p14="http://schemas.microsoft.com/office/powerpoint/2010/main" val="197428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uottamus">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6995615" cy="41980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09/09/2024</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FB56E11C-3D5E-71B1-438D-D372EAF4A7D0}"/>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accent5"/>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C79291D5-7AAE-0380-C641-024C9E7EB589}"/>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chemeClr val="accent1"/>
          </a:solidFill>
        </p:spPr>
        <p:txBody>
          <a:bodyPr anchor="ctr"/>
          <a:lstStyle>
            <a:lvl1pPr algn="ctr">
              <a:defRPr/>
            </a:lvl1pPr>
          </a:lstStyle>
          <a:p>
            <a:endParaRPr lang="en-GB" dirty="0"/>
          </a:p>
        </p:txBody>
      </p:sp>
    </p:spTree>
    <p:extLst>
      <p:ext uri="{BB962C8B-B14F-4D97-AF65-F5344CB8AC3E}">
        <p14:creationId xmlns:p14="http://schemas.microsoft.com/office/powerpoint/2010/main" val="226286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Otsikkodia sininen pohja kuvapaikalla">
    <p:bg>
      <p:bgPr>
        <a:solidFill>
          <a:schemeClr val="tx1"/>
        </a:solidFill>
        <a:effectLst/>
      </p:bgPr>
    </p:bg>
    <p:spTree>
      <p:nvGrpSpPr>
        <p:cNvPr id="1" name=""/>
        <p:cNvGrpSpPr/>
        <p:nvPr/>
      </p:nvGrpSpPr>
      <p:grpSpPr>
        <a:xfrm>
          <a:off x="0" y="0"/>
          <a:ext cx="0" cy="0"/>
          <a:chOff x="0" y="0"/>
          <a:chExt cx="0" cy="0"/>
        </a:xfrm>
      </p:grpSpPr>
      <p:pic>
        <p:nvPicPr>
          <p:cNvPr id="21" name="Kuva 20">
            <a:extLst>
              <a:ext uri="{FF2B5EF4-FFF2-40B4-BE49-F238E27FC236}">
                <a16:creationId xmlns:a16="http://schemas.microsoft.com/office/drawing/2014/main" id="{A20F1ACE-5D96-4D66-9459-AE5F8967A4F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630" y="783943"/>
            <a:ext cx="2743200" cy="1166028"/>
          </a:xfrm>
          <a:prstGeom prst="rect">
            <a:avLst/>
          </a:prstGeom>
        </p:spPr>
      </p:pic>
      <p:sp>
        <p:nvSpPr>
          <p:cNvPr id="2" name="Otsikko 1">
            <a:extLst>
              <a:ext uri="{FF2B5EF4-FFF2-40B4-BE49-F238E27FC236}">
                <a16:creationId xmlns:a16="http://schemas.microsoft.com/office/drawing/2014/main" id="{B8DA755B-AD5A-E551-EC00-64923E9F8835}"/>
              </a:ext>
            </a:extLst>
          </p:cNvPr>
          <p:cNvSpPr>
            <a:spLocks noGrp="1"/>
          </p:cNvSpPr>
          <p:nvPr>
            <p:ph type="ctrTitle"/>
          </p:nvPr>
        </p:nvSpPr>
        <p:spPr>
          <a:xfrm>
            <a:off x="838200" y="3190904"/>
            <a:ext cx="6116053" cy="2387600"/>
          </a:xfrm>
        </p:spPr>
        <p:txBody>
          <a:bodyPr lIns="0" tIns="0" rIns="0" bIns="0" anchor="b">
            <a:normAutofit/>
          </a:bodyPr>
          <a:lstStyle>
            <a:lvl1pPr algn="l">
              <a:defRPr sz="5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7AD7DA09-47AB-AF55-781C-71F6252D6997}"/>
              </a:ext>
            </a:extLst>
          </p:cNvPr>
          <p:cNvSpPr>
            <a:spLocks noGrp="1"/>
          </p:cNvSpPr>
          <p:nvPr>
            <p:ph type="subTitle" idx="1"/>
          </p:nvPr>
        </p:nvSpPr>
        <p:spPr>
          <a:xfrm>
            <a:off x="838200" y="5729079"/>
            <a:ext cx="6116053" cy="418375"/>
          </a:xfrm>
        </p:spPr>
        <p:txBody>
          <a:bodyPr lIns="0" tIns="0" rIns="0" bIns="0">
            <a:normAutofit/>
          </a:bodyPr>
          <a:lstStyle>
            <a:lvl1pPr marL="0" indent="0" algn="l">
              <a:buNone/>
              <a:defRPr sz="1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21CAF0E6-DFF2-F6E4-E013-A57F932AA562}"/>
              </a:ext>
            </a:extLst>
          </p:cNvPr>
          <p:cNvSpPr>
            <a:spLocks noGrp="1"/>
          </p:cNvSpPr>
          <p:nvPr>
            <p:ph type="dt" sz="half" idx="10"/>
          </p:nvPr>
        </p:nvSpPr>
        <p:spPr/>
        <p:txBody>
          <a:bodyPr/>
          <a:lstStyle/>
          <a:p>
            <a:fld id="{2340728E-A6C5-4A9F-8B60-E4F2F12B9961}" type="datetimeFigureOut">
              <a:rPr lang="en-GB" smtClean="0"/>
              <a:t>09/09/2024</a:t>
            </a:fld>
            <a:endParaRPr lang="en-GB"/>
          </a:p>
        </p:txBody>
      </p:sp>
      <p:sp>
        <p:nvSpPr>
          <p:cNvPr id="5" name="Alatunnisteen paikkamerkki 4">
            <a:extLst>
              <a:ext uri="{FF2B5EF4-FFF2-40B4-BE49-F238E27FC236}">
                <a16:creationId xmlns:a16="http://schemas.microsoft.com/office/drawing/2014/main" id="{27119258-AE12-1EF5-00AD-6FF2E79DFB98}"/>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2E024859-5A27-CAA3-DD90-0CB9A78DE482}"/>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13" name="Vapaamuotoinen: Muoto 12">
            <a:extLst>
              <a:ext uri="{FF2B5EF4-FFF2-40B4-BE49-F238E27FC236}">
                <a16:creationId xmlns:a16="http://schemas.microsoft.com/office/drawing/2014/main" id="{D2BB9549-93B2-1B77-9964-AE53DF9B6A89}"/>
              </a:ext>
            </a:extLst>
          </p:cNvPr>
          <p:cNvSpPr/>
          <p:nvPr/>
        </p:nvSpPr>
        <p:spPr>
          <a:xfrm>
            <a:off x="9334140" y="2630743"/>
            <a:ext cx="4039317" cy="3135984"/>
          </a:xfrm>
          <a:custGeom>
            <a:avLst/>
            <a:gdLst>
              <a:gd name="connsiteX0" fmla="*/ 1153911 w 1153911"/>
              <a:gd name="connsiteY0" fmla="*/ 302287 h 895856"/>
              <a:gd name="connsiteX1" fmla="*/ 1153911 w 1153911"/>
              <a:gd name="connsiteY1" fmla="*/ 895856 h 895856"/>
              <a:gd name="connsiteX2" fmla="*/ 0 w 1153911"/>
              <a:gd name="connsiteY2" fmla="*/ 419663 h 895856"/>
              <a:gd name="connsiteX3" fmla="*/ 421605 w 1153911"/>
              <a:gd name="connsiteY3" fmla="*/ 0 h 895856"/>
              <a:gd name="connsiteX4" fmla="*/ 1153911 w 1153911"/>
              <a:gd name="connsiteY4" fmla="*/ 302287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302287"/>
                </a:moveTo>
                <a:lnTo>
                  <a:pt x="1153911" y="895856"/>
                </a:lnTo>
                <a:cubicBezTo>
                  <a:pt x="730580" y="860903"/>
                  <a:pt x="324726" y="693469"/>
                  <a:pt x="0" y="419663"/>
                </a:cubicBezTo>
                <a:lnTo>
                  <a:pt x="421605" y="0"/>
                </a:lnTo>
                <a:cubicBezTo>
                  <a:pt x="634133" y="167650"/>
                  <a:pt x="885500" y="271432"/>
                  <a:pt x="1153911" y="302287"/>
                </a:cubicBezTo>
              </a:path>
            </a:pathLst>
          </a:custGeom>
          <a:solidFill>
            <a:schemeClr val="accent1"/>
          </a:solidFill>
          <a:ln w="0" cap="flat">
            <a:noFill/>
            <a:prstDash val="solid"/>
            <a:miter/>
          </a:ln>
        </p:spPr>
        <p:txBody>
          <a:bodyPr rtlCol="0" anchor="ctr"/>
          <a:lstStyle/>
          <a:p>
            <a:endParaRPr lang="en-GB" dirty="0"/>
          </a:p>
        </p:txBody>
      </p:sp>
      <p:sp>
        <p:nvSpPr>
          <p:cNvPr id="11" name="Kuvan paikkamerkki 10">
            <a:extLst>
              <a:ext uri="{FF2B5EF4-FFF2-40B4-BE49-F238E27FC236}">
                <a16:creationId xmlns:a16="http://schemas.microsoft.com/office/drawing/2014/main" id="{EC0F35B8-5DDD-1BA7-7C21-A18B43ABCB7F}"/>
              </a:ext>
            </a:extLst>
          </p:cNvPr>
          <p:cNvSpPr>
            <a:spLocks noGrp="1"/>
          </p:cNvSpPr>
          <p:nvPr>
            <p:ph type="pic" sz="quarter" idx="13"/>
          </p:nvPr>
        </p:nvSpPr>
        <p:spPr>
          <a:xfrm>
            <a:off x="7146878" y="-484274"/>
            <a:ext cx="3135232" cy="4038561"/>
          </a:xfrm>
          <a:custGeom>
            <a:avLst/>
            <a:gdLst>
              <a:gd name="connsiteX0" fmla="*/ 0 w 3135232"/>
              <a:gd name="connsiteY0" fmla="*/ 0 h 4038561"/>
              <a:gd name="connsiteX1" fmla="*/ 2077818 w 3135232"/>
              <a:gd name="connsiteY1" fmla="*/ 0 h 4038561"/>
              <a:gd name="connsiteX2" fmla="*/ 3135232 w 3135232"/>
              <a:gd name="connsiteY2" fmla="*/ 2563470 h 4038561"/>
              <a:gd name="connsiteX3" fmla="*/ 1666182 w 3135232"/>
              <a:gd name="connsiteY3" fmla="*/ 4038561 h 4038561"/>
              <a:gd name="connsiteX4" fmla="*/ 0 w 3135232"/>
              <a:gd name="connsiteY4" fmla="*/ 0 h 4038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232" h="4038561">
                <a:moveTo>
                  <a:pt x="0" y="0"/>
                </a:moveTo>
                <a:lnTo>
                  <a:pt x="2077818" y="0"/>
                </a:lnTo>
                <a:cubicBezTo>
                  <a:pt x="2185824" y="939588"/>
                  <a:pt x="2548365" y="1820262"/>
                  <a:pt x="3135232" y="2563470"/>
                </a:cubicBezTo>
                <a:lnTo>
                  <a:pt x="1666182" y="4038561"/>
                </a:lnTo>
                <a:cubicBezTo>
                  <a:pt x="708468" y="2902599"/>
                  <a:pt x="122358" y="1481889"/>
                  <a:pt x="0" y="0"/>
                </a:cubicBezTo>
                <a:close/>
              </a:path>
            </a:pathLst>
          </a:custGeom>
          <a:solidFill>
            <a:schemeClr val="accent2"/>
          </a:solidFill>
        </p:spPr>
        <p:txBody>
          <a:bodyPr wrap="square" anchor="ctr">
            <a:noAutofit/>
          </a:bodyPr>
          <a:lstStyle>
            <a:lvl1pPr marL="0" indent="0" algn="ctr">
              <a:buNone/>
              <a:defRPr/>
            </a:lvl1pPr>
          </a:lstStyle>
          <a:p>
            <a:endParaRPr lang="fi-FI"/>
          </a:p>
        </p:txBody>
      </p:sp>
    </p:spTree>
    <p:extLst>
      <p:ext uri="{BB962C8B-B14F-4D97-AF65-F5344CB8AC3E}">
        <p14:creationId xmlns:p14="http://schemas.microsoft.com/office/powerpoint/2010/main" val="14372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estint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6995615"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09/09/2024</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FB56E11C-3D5E-71B1-438D-D372EAF4A7D0}"/>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accent1"/>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C79291D5-7AAE-0380-C641-024C9E7EB589}"/>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chemeClr val="accent4"/>
          </a:solidFill>
        </p:spPr>
        <p:txBody>
          <a:bodyPr anchor="ctr"/>
          <a:lstStyle>
            <a:lvl1pPr algn="ctr">
              <a:defRPr/>
            </a:lvl1pPr>
          </a:lstStyle>
          <a:p>
            <a:endParaRPr lang="en-GB" dirty="0"/>
          </a:p>
        </p:txBody>
      </p:sp>
    </p:spTree>
    <p:extLst>
      <p:ext uri="{BB962C8B-B14F-4D97-AF65-F5344CB8AC3E}">
        <p14:creationId xmlns:p14="http://schemas.microsoft.com/office/powerpoint/2010/main" val="239534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oin da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6995615"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09/09/2024</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FB56E11C-3D5E-71B1-438D-D372EAF4A7D0}"/>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accent4"/>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C79291D5-7AAE-0380-C641-024C9E7EB589}"/>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chemeClr val="accent6"/>
          </a:solidFill>
        </p:spPr>
        <p:txBody>
          <a:bodyPr anchor="ctr"/>
          <a:lstStyle>
            <a:lvl1pPr algn="ctr">
              <a:defRPr/>
            </a:lvl1pPr>
          </a:lstStyle>
          <a:p>
            <a:endParaRPr lang="en-GB" dirty="0"/>
          </a:p>
        </p:txBody>
      </p:sp>
    </p:spTree>
    <p:extLst>
      <p:ext uri="{BB962C8B-B14F-4D97-AF65-F5344CB8AC3E}">
        <p14:creationId xmlns:p14="http://schemas.microsoft.com/office/powerpoint/2010/main" val="381311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linto mahdollistajan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6995615"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09/09/2024</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FB56E11C-3D5E-71B1-438D-D372EAF4A7D0}"/>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accent6"/>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C79291D5-7AAE-0380-C641-024C9E7EB589}"/>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rgbClr val="E2BE8B"/>
          </a:solidFill>
        </p:spPr>
        <p:txBody>
          <a:bodyPr anchor="ctr"/>
          <a:lstStyle>
            <a:lvl1pPr algn="ctr">
              <a:defRPr/>
            </a:lvl1pPr>
          </a:lstStyle>
          <a:p>
            <a:endParaRPr lang="en-GB" dirty="0"/>
          </a:p>
        </p:txBody>
      </p:sp>
    </p:spTree>
    <p:extLst>
      <p:ext uri="{BB962C8B-B14F-4D97-AF65-F5344CB8AC3E}">
        <p14:creationId xmlns:p14="http://schemas.microsoft.com/office/powerpoint/2010/main" val="125518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oin toimin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6995615"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09/09/2024</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FB56E11C-3D5E-71B1-438D-D372EAF4A7D0}"/>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rgbClr val="E2BE8B"/>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C79291D5-7AAE-0380-C641-024C9E7EB589}"/>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chemeClr val="accent2"/>
          </a:solidFill>
        </p:spPr>
        <p:txBody>
          <a:bodyPr anchor="ctr"/>
          <a:lstStyle>
            <a:lvl1pPr algn="ctr">
              <a:defRPr/>
            </a:lvl1pPr>
          </a:lstStyle>
          <a:p>
            <a:endParaRPr lang="en-GB" dirty="0"/>
          </a:p>
        </p:txBody>
      </p:sp>
    </p:spTree>
    <p:extLst>
      <p:ext uri="{BB962C8B-B14F-4D97-AF65-F5344CB8AC3E}">
        <p14:creationId xmlns:p14="http://schemas.microsoft.com/office/powerpoint/2010/main" val="10701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sallisuu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6995615"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09/09/2024</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FB56E11C-3D5E-71B1-438D-D372EAF4A7D0}"/>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accent2"/>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C79291D5-7AAE-0380-C641-024C9E7EB589}"/>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rgbClr val="D73A4D"/>
          </a:solidFill>
        </p:spPr>
        <p:txBody>
          <a:bodyPr anchor="ctr"/>
          <a:lstStyle>
            <a:lvl1pPr algn="ctr">
              <a:defRPr/>
            </a:lvl1pPr>
          </a:lstStyle>
          <a:p>
            <a:endParaRPr lang="en-GB" dirty="0"/>
          </a:p>
        </p:txBody>
      </p:sp>
    </p:spTree>
    <p:extLst>
      <p:ext uri="{BB962C8B-B14F-4D97-AF65-F5344CB8AC3E}">
        <p14:creationId xmlns:p14="http://schemas.microsoft.com/office/powerpoint/2010/main" val="270956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mmärrettävyy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6995615"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09/09/2024</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FB56E11C-3D5E-71B1-438D-D372EAF4A7D0}"/>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rgbClr val="D73A4D"/>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C79291D5-7AAE-0380-C641-024C9E7EB589}"/>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chemeClr val="accent3"/>
          </a:solidFill>
        </p:spPr>
        <p:txBody>
          <a:bodyPr anchor="ctr"/>
          <a:lstStyle>
            <a:lvl1pPr algn="ctr">
              <a:defRPr/>
            </a:lvl1pPr>
          </a:lstStyle>
          <a:p>
            <a:endParaRPr lang="en-GB" dirty="0"/>
          </a:p>
        </p:txBody>
      </p:sp>
    </p:spTree>
    <p:extLst>
      <p:ext uri="{BB962C8B-B14F-4D97-AF65-F5344CB8AC3E}">
        <p14:creationId xmlns:p14="http://schemas.microsoft.com/office/powerpoint/2010/main" val="323500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FBB669-3E4A-0890-FBD6-7FDB2280B3D5}"/>
              </a:ext>
            </a:extLst>
          </p:cNvPr>
          <p:cNvSpPr>
            <a:spLocks noGrp="1"/>
          </p:cNvSpPr>
          <p:nvPr>
            <p:ph type="title"/>
          </p:nvPr>
        </p:nvSpPr>
        <p:spPr>
          <a:xfrm>
            <a:off x="839788" y="432000"/>
            <a:ext cx="10515600" cy="1325563"/>
          </a:xfrm>
        </p:spPr>
        <p:txBody>
          <a:bodyPr wrap="square"/>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Tekstin paikkamerkki 2">
            <a:extLst>
              <a:ext uri="{FF2B5EF4-FFF2-40B4-BE49-F238E27FC236}">
                <a16:creationId xmlns:a16="http://schemas.microsoft.com/office/drawing/2014/main" id="{490FA72F-C058-D583-72FD-3EE70B2A1A43}"/>
              </a:ext>
            </a:extLst>
          </p:cNvPr>
          <p:cNvSpPr>
            <a:spLocks noGrp="1"/>
          </p:cNvSpPr>
          <p:nvPr>
            <p:ph type="body" idx="1"/>
          </p:nvPr>
        </p:nvSpPr>
        <p:spPr>
          <a:xfrm>
            <a:off x="839788" y="1681163"/>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7FFAFE63-FC9E-D423-CD38-BFE4932655AF}"/>
              </a:ext>
            </a:extLst>
          </p:cNvPr>
          <p:cNvSpPr>
            <a:spLocks noGrp="1"/>
          </p:cNvSpPr>
          <p:nvPr>
            <p:ph sz="half" idx="2"/>
          </p:nvPr>
        </p:nvSpPr>
        <p:spPr>
          <a:xfrm>
            <a:off x="839788" y="2619375"/>
            <a:ext cx="5157787" cy="31242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5" name="Tekstin paikkamerkki 4">
            <a:extLst>
              <a:ext uri="{FF2B5EF4-FFF2-40B4-BE49-F238E27FC236}">
                <a16:creationId xmlns:a16="http://schemas.microsoft.com/office/drawing/2014/main" id="{159DF600-6C6F-C3D2-6076-3EBA9BAEFEDD}"/>
              </a:ext>
            </a:extLst>
          </p:cNvPr>
          <p:cNvSpPr>
            <a:spLocks noGrp="1"/>
          </p:cNvSpPr>
          <p:nvPr>
            <p:ph type="body" sz="quarter" idx="3"/>
          </p:nvPr>
        </p:nvSpPr>
        <p:spPr>
          <a:xfrm>
            <a:off x="617220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D2B952A9-49DE-FA8E-E310-14AC88B5E7C1}"/>
              </a:ext>
            </a:extLst>
          </p:cNvPr>
          <p:cNvSpPr>
            <a:spLocks noGrp="1"/>
          </p:cNvSpPr>
          <p:nvPr>
            <p:ph sz="quarter" idx="4"/>
          </p:nvPr>
        </p:nvSpPr>
        <p:spPr>
          <a:xfrm>
            <a:off x="6172200" y="2619375"/>
            <a:ext cx="5183188" cy="3124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Päivämäärän paikkamerkki 6">
            <a:extLst>
              <a:ext uri="{FF2B5EF4-FFF2-40B4-BE49-F238E27FC236}">
                <a16:creationId xmlns:a16="http://schemas.microsoft.com/office/drawing/2014/main" id="{138EE422-3535-613C-4C47-9BCBA7EC05CA}"/>
              </a:ext>
            </a:extLst>
          </p:cNvPr>
          <p:cNvSpPr>
            <a:spLocks noGrp="1"/>
          </p:cNvSpPr>
          <p:nvPr>
            <p:ph type="dt" sz="half" idx="10"/>
          </p:nvPr>
        </p:nvSpPr>
        <p:spPr/>
        <p:txBody>
          <a:bodyPr/>
          <a:lstStyle/>
          <a:p>
            <a:fld id="{2340728E-A6C5-4A9F-8B60-E4F2F12B9961}" type="datetimeFigureOut">
              <a:rPr lang="en-GB" smtClean="0"/>
              <a:t>09/09/2024</a:t>
            </a:fld>
            <a:endParaRPr lang="en-GB"/>
          </a:p>
        </p:txBody>
      </p:sp>
      <p:sp>
        <p:nvSpPr>
          <p:cNvPr id="8" name="Alatunnisteen paikkamerkki 7">
            <a:extLst>
              <a:ext uri="{FF2B5EF4-FFF2-40B4-BE49-F238E27FC236}">
                <a16:creationId xmlns:a16="http://schemas.microsoft.com/office/drawing/2014/main" id="{0B7B686F-A943-AA0A-93F0-E827589460A0}"/>
              </a:ext>
            </a:extLst>
          </p:cNvPr>
          <p:cNvSpPr>
            <a:spLocks noGrp="1"/>
          </p:cNvSpPr>
          <p:nvPr>
            <p:ph type="ftr" sz="quarter" idx="11"/>
          </p:nvPr>
        </p:nvSpPr>
        <p:spPr/>
        <p:txBody>
          <a:bodyPr/>
          <a:lstStyle/>
          <a:p>
            <a:endParaRPr lang="en-GB"/>
          </a:p>
        </p:txBody>
      </p:sp>
      <p:sp>
        <p:nvSpPr>
          <p:cNvPr id="9" name="Dian numeron paikkamerkki 8">
            <a:extLst>
              <a:ext uri="{FF2B5EF4-FFF2-40B4-BE49-F238E27FC236}">
                <a16:creationId xmlns:a16="http://schemas.microsoft.com/office/drawing/2014/main" id="{C7D166C0-F9C5-4610-8DDA-D01674A494E3}"/>
              </a:ext>
            </a:extLst>
          </p:cNvPr>
          <p:cNvSpPr>
            <a:spLocks noGrp="1"/>
          </p:cNvSpPr>
          <p:nvPr>
            <p:ph type="sldNum" sz="quarter" idx="12"/>
          </p:nvPr>
        </p:nvSpPr>
        <p:spPr/>
        <p:txBody>
          <a:bodyPr/>
          <a:lstStyle/>
          <a:p>
            <a:fld id="{6B9FA002-175B-417F-B94E-05250352858F}" type="slidenum">
              <a:rPr lang="en-GB" smtClean="0"/>
              <a:t>‹#›</a:t>
            </a:fld>
            <a:endParaRPr lang="en-GB"/>
          </a:p>
        </p:txBody>
      </p:sp>
    </p:spTree>
    <p:extLst>
      <p:ext uri="{BB962C8B-B14F-4D97-AF65-F5344CB8AC3E}">
        <p14:creationId xmlns:p14="http://schemas.microsoft.com/office/powerpoint/2010/main" val="184060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8C6577-2641-F73E-2254-49926F6790B2}"/>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Päivämäärän paikkamerkki 2">
            <a:extLst>
              <a:ext uri="{FF2B5EF4-FFF2-40B4-BE49-F238E27FC236}">
                <a16:creationId xmlns:a16="http://schemas.microsoft.com/office/drawing/2014/main" id="{89B54CC3-CEF8-0834-BA4C-C14C2AE693FB}"/>
              </a:ext>
            </a:extLst>
          </p:cNvPr>
          <p:cNvSpPr>
            <a:spLocks noGrp="1"/>
          </p:cNvSpPr>
          <p:nvPr>
            <p:ph type="dt" sz="half" idx="10"/>
          </p:nvPr>
        </p:nvSpPr>
        <p:spPr/>
        <p:txBody>
          <a:bodyPr/>
          <a:lstStyle/>
          <a:p>
            <a:fld id="{2340728E-A6C5-4A9F-8B60-E4F2F12B9961}" type="datetimeFigureOut">
              <a:rPr lang="en-GB" smtClean="0"/>
              <a:t>09/09/2024</a:t>
            </a:fld>
            <a:endParaRPr lang="en-GB"/>
          </a:p>
        </p:txBody>
      </p:sp>
      <p:sp>
        <p:nvSpPr>
          <p:cNvPr id="4" name="Alatunnisteen paikkamerkki 3">
            <a:extLst>
              <a:ext uri="{FF2B5EF4-FFF2-40B4-BE49-F238E27FC236}">
                <a16:creationId xmlns:a16="http://schemas.microsoft.com/office/drawing/2014/main" id="{87D62E6C-B511-9E68-CAAA-8CE0578A4C3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2F430EDB-2505-DC25-645B-525961732B53}"/>
              </a:ext>
            </a:extLst>
          </p:cNvPr>
          <p:cNvSpPr>
            <a:spLocks noGrp="1"/>
          </p:cNvSpPr>
          <p:nvPr>
            <p:ph type="sldNum" sz="quarter" idx="12"/>
          </p:nvPr>
        </p:nvSpPr>
        <p:spPr/>
        <p:txBody>
          <a:bodyPr/>
          <a:lstStyle/>
          <a:p>
            <a:fld id="{6B9FA002-175B-417F-B94E-05250352858F}" type="slidenum">
              <a:rPr lang="en-GB" smtClean="0"/>
              <a:t>‹#›</a:t>
            </a:fld>
            <a:endParaRPr lang="en-GB"/>
          </a:p>
        </p:txBody>
      </p:sp>
    </p:spTree>
    <p:extLst>
      <p:ext uri="{BB962C8B-B14F-4D97-AF65-F5344CB8AC3E}">
        <p14:creationId xmlns:p14="http://schemas.microsoft.com/office/powerpoint/2010/main" val="267523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austakuva + tekstinosto Sininen">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E628E364-8BC1-7765-E463-4A37B4B54C59}"/>
              </a:ext>
              <a:ext uri="{C183D7F6-B498-43B3-948B-1728B52AA6E4}">
                <adec:decorative xmlns:adec="http://schemas.microsoft.com/office/drawing/2017/decorative" val="1"/>
              </a:ext>
            </a:extLst>
          </p:cNvPr>
          <p:cNvSpPr/>
          <p:nvPr/>
        </p:nvSpPr>
        <p:spPr>
          <a:xfrm>
            <a:off x="6096000" y="-1517177"/>
            <a:ext cx="7052729" cy="9085990"/>
          </a:xfrm>
          <a:custGeom>
            <a:avLst/>
            <a:gdLst>
              <a:gd name="connsiteX0" fmla="*/ 895856 w 895856"/>
              <a:gd name="connsiteY0" fmla="*/ 421605 h 1154126"/>
              <a:gd name="connsiteX1" fmla="*/ 593570 w 895856"/>
              <a:gd name="connsiteY1" fmla="*/ 1154127 h 1154126"/>
              <a:gd name="connsiteX2" fmla="*/ 0 w 895856"/>
              <a:gd name="connsiteY2" fmla="*/ 1154127 h 1154126"/>
              <a:gd name="connsiteX3" fmla="*/ 475978 w 895856"/>
              <a:gd name="connsiteY3" fmla="*/ 0 h 1154126"/>
              <a:gd name="connsiteX4" fmla="*/ 895856 w 895856"/>
              <a:gd name="connsiteY4" fmla="*/ 421605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56" h="1154126">
                <a:moveTo>
                  <a:pt x="895856" y="421605"/>
                </a:moveTo>
                <a:cubicBezTo>
                  <a:pt x="728207" y="633918"/>
                  <a:pt x="624424" y="885284"/>
                  <a:pt x="593570" y="1154127"/>
                </a:cubicBezTo>
                <a:lnTo>
                  <a:pt x="0" y="1154127"/>
                </a:lnTo>
                <a:cubicBezTo>
                  <a:pt x="34954" y="730796"/>
                  <a:pt x="202388" y="324726"/>
                  <a:pt x="475978" y="0"/>
                </a:cubicBezTo>
                <a:lnTo>
                  <a:pt x="895856" y="421605"/>
                </a:lnTo>
                <a:close/>
              </a:path>
            </a:pathLst>
          </a:custGeom>
          <a:solidFill>
            <a:schemeClr val="tx2">
              <a:alpha val="90000"/>
            </a:schemeClr>
          </a:solidFill>
          <a:ln w="0" cap="flat">
            <a:noFill/>
            <a:prstDash val="solid"/>
            <a:miter/>
          </a:ln>
        </p:spPr>
        <p:txBody>
          <a:bodyPr rtlCol="0" anchor="ctr"/>
          <a:lstStyle/>
          <a:p>
            <a:endParaRPr lang="en-GB" dirty="0"/>
          </a:p>
        </p:txBody>
      </p:sp>
      <p:sp>
        <p:nvSpPr>
          <p:cNvPr id="7" name="Tekstin paikkamerkki 6">
            <a:extLst>
              <a:ext uri="{FF2B5EF4-FFF2-40B4-BE49-F238E27FC236}">
                <a16:creationId xmlns:a16="http://schemas.microsoft.com/office/drawing/2014/main" id="{21E032C6-2584-0C71-438C-EBD7C6AB4023}"/>
              </a:ext>
            </a:extLst>
          </p:cNvPr>
          <p:cNvSpPr>
            <a:spLocks noGrp="1"/>
          </p:cNvSpPr>
          <p:nvPr>
            <p:ph type="body" sz="quarter" idx="15"/>
          </p:nvPr>
        </p:nvSpPr>
        <p:spPr>
          <a:xfrm>
            <a:off x="7431754" y="3760034"/>
            <a:ext cx="3224213" cy="709612"/>
          </a:xfrm>
        </p:spPr>
        <p:txBody>
          <a:bodyPr anchor="b"/>
          <a:lstStyle>
            <a:lvl1pPr marL="0" indent="0">
              <a:lnSpc>
                <a:spcPts val="2300"/>
              </a:lnSpc>
              <a:buFontTx/>
              <a:buNone/>
              <a:defRPr b="1">
                <a:solidFill>
                  <a:schemeClr val="accent1">
                    <a:lumMod val="60000"/>
                    <a:lumOff val="40000"/>
                  </a:schemeClr>
                </a:solidFill>
                <a:latin typeface="Segoe UI Black" panose="020B0A02040204020203" pitchFamily="34" charset="0"/>
                <a:ea typeface="Segoe UI Black" panose="020B0A02040204020203" pitchFamily="34" charset="0"/>
              </a:defRPr>
            </a:lvl1pPr>
            <a:lvl2pPr>
              <a:defRPr b="1">
                <a:solidFill>
                  <a:schemeClr val="bg1"/>
                </a:solidFill>
                <a:latin typeface="Segoe UI Black" panose="020B0A02040204020203" pitchFamily="34" charset="0"/>
                <a:ea typeface="Segoe UI Black" panose="020B0A02040204020203" pitchFamily="34" charset="0"/>
              </a:defRPr>
            </a:lvl2pPr>
            <a:lvl3pPr>
              <a:defRPr b="1">
                <a:solidFill>
                  <a:schemeClr val="bg1"/>
                </a:solidFill>
                <a:latin typeface="Segoe UI Black" panose="020B0A02040204020203" pitchFamily="34" charset="0"/>
                <a:ea typeface="Segoe UI Black" panose="020B0A02040204020203" pitchFamily="34" charset="0"/>
              </a:defRPr>
            </a:lvl3pPr>
            <a:lvl4pPr>
              <a:defRPr b="1">
                <a:solidFill>
                  <a:schemeClr val="bg1"/>
                </a:solidFill>
                <a:latin typeface="Segoe UI Black" panose="020B0A02040204020203" pitchFamily="34" charset="0"/>
                <a:ea typeface="Segoe UI Black" panose="020B0A02040204020203" pitchFamily="34" charset="0"/>
              </a:defRPr>
            </a:lvl4pPr>
            <a:lvl5pPr>
              <a:defRPr b="1">
                <a:solidFill>
                  <a:schemeClr val="bg1"/>
                </a:solidFill>
                <a:latin typeface="Segoe UI Black" panose="020B0A02040204020203" pitchFamily="34" charset="0"/>
                <a:ea typeface="Segoe UI Black" panose="020B0A02040204020203" pitchFamily="34" charset="0"/>
              </a:defRPr>
            </a:lvl5pPr>
          </a:lstStyle>
          <a:p>
            <a:pPr lvl="0"/>
            <a:r>
              <a:rPr lang="fi-FI" dirty="0"/>
              <a:t>Muokkaa tekstin perustyylejä napsauttamalla</a:t>
            </a:r>
            <a:endParaRPr lang="en-GB" dirty="0"/>
          </a:p>
        </p:txBody>
      </p:sp>
      <p:sp>
        <p:nvSpPr>
          <p:cNvPr id="8" name="Tekstin paikkamerkki 7">
            <a:extLst>
              <a:ext uri="{FF2B5EF4-FFF2-40B4-BE49-F238E27FC236}">
                <a16:creationId xmlns:a16="http://schemas.microsoft.com/office/drawing/2014/main" id="{3C63F923-2B0E-C1CB-4363-1794FE2810C9}"/>
              </a:ext>
            </a:extLst>
          </p:cNvPr>
          <p:cNvSpPr>
            <a:spLocks noGrp="1"/>
          </p:cNvSpPr>
          <p:nvPr>
            <p:ph type="body" sz="quarter" idx="14" hasCustomPrompt="1"/>
          </p:nvPr>
        </p:nvSpPr>
        <p:spPr>
          <a:xfrm>
            <a:off x="7431754" y="4608020"/>
            <a:ext cx="3224212" cy="1979183"/>
          </a:xfrm>
        </p:spPr>
        <p:txBody>
          <a:bodyPr>
            <a:normAutofit/>
          </a:bodyPr>
          <a:lstStyle>
            <a:lvl1pPr marL="0" indent="0">
              <a:lnSpc>
                <a:spcPts val="1900"/>
              </a:lnSpc>
              <a:buFontTx/>
              <a:buNone/>
              <a:defRPr sz="1600">
                <a:solidFill>
                  <a:schemeClr val="bg1"/>
                </a:solidFill>
              </a:defRPr>
            </a:lvl1pPr>
            <a:lvl2pPr marL="457200" indent="0">
              <a:lnSpc>
                <a:spcPts val="1900"/>
              </a:lnSpc>
              <a:buFontTx/>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 Taustakuvan tai taustavärin voi vaihtaa Muotoile tausta -&gt;Kuva tai tasainen täyttä  -kohdista.</a:t>
            </a:r>
          </a:p>
          <a:p>
            <a:pPr lvl="1"/>
            <a:endParaRPr lang="en-GB" dirty="0"/>
          </a:p>
        </p:txBody>
      </p:sp>
      <p:sp>
        <p:nvSpPr>
          <p:cNvPr id="10" name="Kuvan paikkamerkki 9">
            <a:extLst>
              <a:ext uri="{FF2B5EF4-FFF2-40B4-BE49-F238E27FC236}">
                <a16:creationId xmlns:a16="http://schemas.microsoft.com/office/drawing/2014/main" id="{F22EE924-0FF2-9155-95BF-02AFC3C09444}"/>
              </a:ext>
            </a:extLst>
          </p:cNvPr>
          <p:cNvSpPr>
            <a:spLocks noGrp="1"/>
          </p:cNvSpPr>
          <p:nvPr>
            <p:ph type="pic" sz="quarter" idx="16" hasCustomPrompt="1"/>
          </p:nvPr>
        </p:nvSpPr>
        <p:spPr>
          <a:xfrm>
            <a:off x="10746539" y="6587203"/>
            <a:ext cx="1262647" cy="168275"/>
          </a:xfrm>
        </p:spPr>
        <p:txBody>
          <a:bodyPr>
            <a:normAutofit/>
          </a:bodyPr>
          <a:lstStyle>
            <a:lvl1pPr marL="0" indent="0" algn="r">
              <a:buNone/>
              <a:defRPr sz="800">
                <a:solidFill>
                  <a:schemeClr val="bg1"/>
                </a:solidFill>
              </a:defRPr>
            </a:lvl1pPr>
          </a:lstStyle>
          <a:p>
            <a:r>
              <a:rPr lang="fi-FI" dirty="0"/>
              <a:t>Kuvaajan nimi</a:t>
            </a:r>
            <a:endParaRPr lang="en-GB" dirty="0"/>
          </a:p>
        </p:txBody>
      </p:sp>
    </p:spTree>
    <p:extLst>
      <p:ext uri="{BB962C8B-B14F-4D97-AF65-F5344CB8AC3E}">
        <p14:creationId xmlns:p14="http://schemas.microsoft.com/office/powerpoint/2010/main" val="303641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build="p">
        <p:tmplLst>
          <p:tmpl lvl="1">
            <p:tnLst>
              <p:par>
                <p:cTn presetID="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4149301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 Otsikkodia kuvapoh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3D84E91B-75CB-76B5-9CD3-5F02D26F51FD}"/>
              </a:ext>
            </a:extLst>
          </p:cNvPr>
          <p:cNvSpPr/>
          <p:nvPr userDrawn="1"/>
        </p:nvSpPr>
        <p:spPr>
          <a:xfrm rot="4047012">
            <a:off x="-4035570" y="-1296766"/>
            <a:ext cx="11560723" cy="8975340"/>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tx1"/>
          </a:solidFill>
          <a:ln w="0" cap="flat">
            <a:noFill/>
            <a:prstDash val="solid"/>
            <a:miter/>
          </a:ln>
        </p:spPr>
        <p:txBody>
          <a:bodyPr rtlCol="0" anchor="ctr"/>
          <a:lstStyle/>
          <a:p>
            <a:endParaRPr lang="en-GB"/>
          </a:p>
        </p:txBody>
      </p:sp>
      <p:sp>
        <p:nvSpPr>
          <p:cNvPr id="4" name="Päivämäärän paikkamerkki 3">
            <a:extLst>
              <a:ext uri="{FF2B5EF4-FFF2-40B4-BE49-F238E27FC236}">
                <a16:creationId xmlns:a16="http://schemas.microsoft.com/office/drawing/2014/main" id="{21CAF0E6-DFF2-F6E4-E013-A57F932AA562}"/>
              </a:ext>
            </a:extLst>
          </p:cNvPr>
          <p:cNvSpPr>
            <a:spLocks noGrp="1"/>
          </p:cNvSpPr>
          <p:nvPr>
            <p:ph type="dt" sz="half" idx="10"/>
          </p:nvPr>
        </p:nvSpPr>
        <p:spPr>
          <a:xfrm>
            <a:off x="10669868" y="6356350"/>
            <a:ext cx="1143000" cy="365125"/>
          </a:xfrm>
        </p:spPr>
        <p:txBody>
          <a:bodyPr/>
          <a:lstStyle/>
          <a:p>
            <a:fld id="{2340728E-A6C5-4A9F-8B60-E4F2F12B9961}" type="datetimeFigureOut">
              <a:rPr lang="en-GB" smtClean="0"/>
              <a:t>09/09/2024</a:t>
            </a:fld>
            <a:endParaRPr lang="en-GB" dirty="0"/>
          </a:p>
        </p:txBody>
      </p:sp>
      <p:sp>
        <p:nvSpPr>
          <p:cNvPr id="9" name="Otsikko 1">
            <a:extLst>
              <a:ext uri="{FF2B5EF4-FFF2-40B4-BE49-F238E27FC236}">
                <a16:creationId xmlns:a16="http://schemas.microsoft.com/office/drawing/2014/main" id="{E45BF516-81CA-4A2D-FAA4-865C97183F1E}"/>
              </a:ext>
            </a:extLst>
          </p:cNvPr>
          <p:cNvSpPr>
            <a:spLocks noGrp="1"/>
          </p:cNvSpPr>
          <p:nvPr>
            <p:ph type="ctrTitle"/>
          </p:nvPr>
        </p:nvSpPr>
        <p:spPr>
          <a:xfrm>
            <a:off x="838200" y="3190904"/>
            <a:ext cx="5815263" cy="2387600"/>
          </a:xfrm>
        </p:spPr>
        <p:txBody>
          <a:bodyPr lIns="0" tIns="0" rIns="0" bIns="0" anchor="b">
            <a:normAutofit/>
          </a:bodyPr>
          <a:lstStyle>
            <a:lvl1pPr algn="l">
              <a:defRPr sz="5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10" name="Alaotsikko 2">
            <a:extLst>
              <a:ext uri="{FF2B5EF4-FFF2-40B4-BE49-F238E27FC236}">
                <a16:creationId xmlns:a16="http://schemas.microsoft.com/office/drawing/2014/main" id="{141594F8-33DF-25C5-04D6-6BA89201B612}"/>
              </a:ext>
            </a:extLst>
          </p:cNvPr>
          <p:cNvSpPr>
            <a:spLocks noGrp="1"/>
          </p:cNvSpPr>
          <p:nvPr>
            <p:ph type="subTitle" idx="1"/>
          </p:nvPr>
        </p:nvSpPr>
        <p:spPr>
          <a:xfrm>
            <a:off x="838200" y="5729079"/>
            <a:ext cx="5815263" cy="418375"/>
          </a:xfrm>
        </p:spPr>
        <p:txBody>
          <a:bodyPr lIns="0" tIns="0" rIns="0" bIns="0">
            <a:normAutofit/>
          </a:bodyPr>
          <a:lstStyle>
            <a:lvl1pPr marL="0" indent="0" algn="l">
              <a:buNone/>
              <a:defRPr sz="1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Tree>
    <p:extLst>
      <p:ext uri="{BB962C8B-B14F-4D97-AF65-F5344CB8AC3E}">
        <p14:creationId xmlns:p14="http://schemas.microsoft.com/office/powerpoint/2010/main" val="189497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1543929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Kaksi sisältökohdetta" type="obj">
  <p:cSld name="Kaksi sisältökohdetta">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4229514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3459326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967044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3940365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2186911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extLst>
      <p:ext uri="{BB962C8B-B14F-4D97-AF65-F5344CB8AC3E}">
        <p14:creationId xmlns:p14="http://schemas.microsoft.com/office/powerpoint/2010/main" val="677051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849760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3118007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ain otsikko" type="titleOnly">
  <p:cSld name="Vain otsikko">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260923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2. Otsikkodia sininen pohja + kuva">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1CAF0E6-DFF2-F6E4-E013-A57F932AA562}"/>
              </a:ext>
            </a:extLst>
          </p:cNvPr>
          <p:cNvSpPr>
            <a:spLocks noGrp="1"/>
          </p:cNvSpPr>
          <p:nvPr>
            <p:ph type="dt" sz="half" idx="10"/>
          </p:nvPr>
        </p:nvSpPr>
        <p:spPr>
          <a:xfrm>
            <a:off x="10674016" y="6356350"/>
            <a:ext cx="1143000" cy="365125"/>
          </a:xfrm>
        </p:spPr>
        <p:txBody>
          <a:bodyPr/>
          <a:lstStyle>
            <a:lvl1pPr>
              <a:defRPr>
                <a:solidFill>
                  <a:schemeClr val="bg2"/>
                </a:solidFill>
                <a:latin typeface="Segoe UI" panose="020B0502040204020203" pitchFamily="34" charset="0"/>
                <a:cs typeface="Segoe UI" panose="020B0502040204020203" pitchFamily="34" charset="0"/>
              </a:defRPr>
            </a:lvl1pPr>
          </a:lstStyle>
          <a:p>
            <a:fld id="{2340728E-A6C5-4A9F-8B60-E4F2F12B9961}" type="datetimeFigureOut">
              <a:rPr lang="en-GB" smtClean="0"/>
              <a:pPr/>
              <a:t>09/09/2024</a:t>
            </a:fld>
            <a:endParaRPr lang="en-GB" dirty="0"/>
          </a:p>
        </p:txBody>
      </p:sp>
      <p:pic>
        <p:nvPicPr>
          <p:cNvPr id="5" name="Kuva 4">
            <a:extLst>
              <a:ext uri="{FF2B5EF4-FFF2-40B4-BE49-F238E27FC236}">
                <a16:creationId xmlns:a16="http://schemas.microsoft.com/office/drawing/2014/main" id="{BEDBD751-B72A-6E44-AD9D-248DE5FDB3A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630" y="783943"/>
            <a:ext cx="2744074" cy="1166400"/>
          </a:xfrm>
          <a:prstGeom prst="rect">
            <a:avLst/>
          </a:prstGeom>
        </p:spPr>
      </p:pic>
      <p:sp>
        <p:nvSpPr>
          <p:cNvPr id="8" name="Kuvan paikkamerkki 19">
            <a:extLst>
              <a:ext uri="{FF2B5EF4-FFF2-40B4-BE49-F238E27FC236}">
                <a16:creationId xmlns:a16="http://schemas.microsoft.com/office/drawing/2014/main" id="{1C99C047-EAC5-1CD4-CB13-9BE14228D7CD}"/>
              </a:ext>
            </a:extLst>
          </p:cNvPr>
          <p:cNvSpPr>
            <a:spLocks noGrp="1"/>
          </p:cNvSpPr>
          <p:nvPr>
            <p:ph type="pic" sz="quarter" idx="11"/>
          </p:nvPr>
        </p:nvSpPr>
        <p:spPr>
          <a:xfrm>
            <a:off x="6737849" y="2817926"/>
            <a:ext cx="3135984" cy="4040074"/>
          </a:xfrm>
          <a:custGeom>
            <a:avLst/>
            <a:gdLst>
              <a:gd name="connsiteX0" fmla="*/ 1666182 w 3135984"/>
              <a:gd name="connsiteY0" fmla="*/ 0 h 4040074"/>
              <a:gd name="connsiteX1" fmla="*/ 3135984 w 3135984"/>
              <a:gd name="connsiteY1" fmla="*/ 1475847 h 4040074"/>
              <a:gd name="connsiteX2" fmla="*/ 2077818 w 3135984"/>
              <a:gd name="connsiteY2" fmla="*/ 4040074 h 4040074"/>
              <a:gd name="connsiteX3" fmla="*/ 0 w 3135984"/>
              <a:gd name="connsiteY3" fmla="*/ 4040074 h 4040074"/>
              <a:gd name="connsiteX4" fmla="*/ 1666182 w 3135984"/>
              <a:gd name="connsiteY4" fmla="*/ 0 h 404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984" h="4040074">
                <a:moveTo>
                  <a:pt x="1666182" y="0"/>
                </a:moveTo>
                <a:lnTo>
                  <a:pt x="3135984" y="1475847"/>
                </a:lnTo>
                <a:cubicBezTo>
                  <a:pt x="2549121" y="2219059"/>
                  <a:pt x="2185824" y="3098977"/>
                  <a:pt x="2077818" y="4040074"/>
                </a:cubicBezTo>
                <a:lnTo>
                  <a:pt x="0" y="4040074"/>
                </a:lnTo>
                <a:cubicBezTo>
                  <a:pt x="122358" y="2558184"/>
                  <a:pt x="708468" y="1136718"/>
                  <a:pt x="1666182" y="0"/>
                </a:cubicBezTo>
                <a:close/>
              </a:path>
            </a:pathLst>
          </a:custGeom>
          <a:solidFill>
            <a:schemeClr val="bg1"/>
          </a:solidFill>
        </p:spPr>
        <p:txBody>
          <a:bodyPr wrap="square" anchor="ctr">
            <a:noAutofit/>
          </a:bodyPr>
          <a:lstStyle>
            <a:lvl1pPr marL="0" indent="0" algn="ctr">
              <a:buNone/>
              <a:defRPr/>
            </a:lvl1pPr>
          </a:lstStyle>
          <a:p>
            <a:endParaRPr lang="fi-FI"/>
          </a:p>
        </p:txBody>
      </p:sp>
      <p:sp>
        <p:nvSpPr>
          <p:cNvPr id="9" name="Vapaamuotoinen: Muoto 8">
            <a:extLst>
              <a:ext uri="{FF2B5EF4-FFF2-40B4-BE49-F238E27FC236}">
                <a16:creationId xmlns:a16="http://schemas.microsoft.com/office/drawing/2014/main" id="{693A8C53-BB0D-5B5F-5623-5A858544632F}"/>
              </a:ext>
              <a:ext uri="{C183D7F6-B498-43B3-948B-1728B52AA6E4}">
                <adec:decorative xmlns:adec="http://schemas.microsoft.com/office/drawing/2017/decorative" val="1"/>
              </a:ext>
            </a:extLst>
          </p:cNvPr>
          <p:cNvSpPr/>
          <p:nvPr userDrawn="1"/>
        </p:nvSpPr>
        <p:spPr>
          <a:xfrm>
            <a:off x="8874172" y="641847"/>
            <a:ext cx="4039317" cy="3135984"/>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tx1"/>
          </a:solidFill>
          <a:ln w="0" cap="flat">
            <a:noFill/>
            <a:prstDash val="solid"/>
            <a:miter/>
          </a:ln>
        </p:spPr>
        <p:txBody>
          <a:bodyPr rtlCol="0" anchor="ctr"/>
          <a:lstStyle/>
          <a:p>
            <a:endParaRPr lang="en-GB"/>
          </a:p>
        </p:txBody>
      </p:sp>
      <p:sp>
        <p:nvSpPr>
          <p:cNvPr id="12" name="Otsikko 1">
            <a:extLst>
              <a:ext uri="{FF2B5EF4-FFF2-40B4-BE49-F238E27FC236}">
                <a16:creationId xmlns:a16="http://schemas.microsoft.com/office/drawing/2014/main" id="{EEFE9B9B-9180-9BC3-AEB3-B5D808BDFA08}"/>
              </a:ext>
            </a:extLst>
          </p:cNvPr>
          <p:cNvSpPr>
            <a:spLocks noGrp="1"/>
          </p:cNvSpPr>
          <p:nvPr>
            <p:ph type="ctrTitle"/>
          </p:nvPr>
        </p:nvSpPr>
        <p:spPr>
          <a:xfrm>
            <a:off x="838200" y="3190904"/>
            <a:ext cx="6116053" cy="2387600"/>
          </a:xfrm>
        </p:spPr>
        <p:txBody>
          <a:bodyPr lIns="0" tIns="0" rIns="0" bIns="0" anchor="b">
            <a:normAutofit/>
          </a:bodyPr>
          <a:lstStyle>
            <a:lvl1pPr algn="l">
              <a:defRPr sz="54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13" name="Alaotsikko 2">
            <a:extLst>
              <a:ext uri="{FF2B5EF4-FFF2-40B4-BE49-F238E27FC236}">
                <a16:creationId xmlns:a16="http://schemas.microsoft.com/office/drawing/2014/main" id="{E1D80F0A-A82E-09BB-FF00-7F08397CB58C}"/>
              </a:ext>
            </a:extLst>
          </p:cNvPr>
          <p:cNvSpPr>
            <a:spLocks noGrp="1"/>
          </p:cNvSpPr>
          <p:nvPr>
            <p:ph type="subTitle" idx="1"/>
          </p:nvPr>
        </p:nvSpPr>
        <p:spPr>
          <a:xfrm>
            <a:off x="838200" y="5729079"/>
            <a:ext cx="6116053" cy="418375"/>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Tree>
    <p:extLst>
      <p:ext uri="{BB962C8B-B14F-4D97-AF65-F5344CB8AC3E}">
        <p14:creationId xmlns:p14="http://schemas.microsoft.com/office/powerpoint/2010/main" val="324994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laosio ja logo" type="blank">
  <p:cSld name="Alaosio ja logo">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2923492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extLst>
      <p:ext uri="{BB962C8B-B14F-4D97-AF65-F5344CB8AC3E}">
        <p14:creationId xmlns:p14="http://schemas.microsoft.com/office/powerpoint/2010/main" val="112603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2. Otsikkodia sininen pohja + kuva">
    <p:bg>
      <p:bgPr>
        <a:solidFill>
          <a:schemeClr val="tx1"/>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1CAF0E6-DFF2-F6E4-E013-A57F932AA562}"/>
              </a:ext>
            </a:extLst>
          </p:cNvPr>
          <p:cNvSpPr>
            <a:spLocks noGrp="1"/>
          </p:cNvSpPr>
          <p:nvPr>
            <p:ph type="dt" sz="half" idx="10"/>
          </p:nvPr>
        </p:nvSpPr>
        <p:spPr>
          <a:xfrm>
            <a:off x="10674016" y="6356350"/>
            <a:ext cx="1143000" cy="365125"/>
          </a:xfrm>
        </p:spPr>
        <p:txBody>
          <a:bodyPr/>
          <a:lstStyle>
            <a:lvl1pPr>
              <a:defRPr>
                <a:solidFill>
                  <a:schemeClr val="bg2"/>
                </a:solidFill>
                <a:latin typeface="Segoe UI" panose="020B0502040204020203" pitchFamily="34" charset="0"/>
                <a:cs typeface="Segoe UI" panose="020B0502040204020203" pitchFamily="34" charset="0"/>
              </a:defRPr>
            </a:lvl1pPr>
          </a:lstStyle>
          <a:p>
            <a:fld id="{2340728E-A6C5-4A9F-8B60-E4F2F12B9961}" type="datetimeFigureOut">
              <a:rPr lang="en-GB" smtClean="0"/>
              <a:pPr/>
              <a:t>09/09/2024</a:t>
            </a:fld>
            <a:endParaRPr lang="en-GB" dirty="0"/>
          </a:p>
        </p:txBody>
      </p:sp>
      <p:sp>
        <p:nvSpPr>
          <p:cNvPr id="2" name="Kuvan paikkamerkki 19">
            <a:extLst>
              <a:ext uri="{FF2B5EF4-FFF2-40B4-BE49-F238E27FC236}">
                <a16:creationId xmlns:a16="http://schemas.microsoft.com/office/drawing/2014/main" id="{E02F48DD-BE05-7A17-553F-15FA698F43A8}"/>
              </a:ext>
            </a:extLst>
          </p:cNvPr>
          <p:cNvSpPr>
            <a:spLocks noGrp="1"/>
          </p:cNvSpPr>
          <p:nvPr>
            <p:ph type="pic" sz="quarter" idx="11"/>
          </p:nvPr>
        </p:nvSpPr>
        <p:spPr>
          <a:xfrm>
            <a:off x="6402723" y="-509160"/>
            <a:ext cx="6296167" cy="8111323"/>
          </a:xfrm>
          <a:custGeom>
            <a:avLst/>
            <a:gdLst>
              <a:gd name="connsiteX0" fmla="*/ 1666182 w 3135984"/>
              <a:gd name="connsiteY0" fmla="*/ 0 h 4040074"/>
              <a:gd name="connsiteX1" fmla="*/ 3135984 w 3135984"/>
              <a:gd name="connsiteY1" fmla="*/ 1475847 h 4040074"/>
              <a:gd name="connsiteX2" fmla="*/ 2077818 w 3135984"/>
              <a:gd name="connsiteY2" fmla="*/ 4040074 h 4040074"/>
              <a:gd name="connsiteX3" fmla="*/ 0 w 3135984"/>
              <a:gd name="connsiteY3" fmla="*/ 4040074 h 4040074"/>
              <a:gd name="connsiteX4" fmla="*/ 1666182 w 3135984"/>
              <a:gd name="connsiteY4" fmla="*/ 0 h 404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984" h="4040074">
                <a:moveTo>
                  <a:pt x="1666182" y="0"/>
                </a:moveTo>
                <a:lnTo>
                  <a:pt x="3135984" y="1475847"/>
                </a:lnTo>
                <a:cubicBezTo>
                  <a:pt x="2549121" y="2219059"/>
                  <a:pt x="2185824" y="3098977"/>
                  <a:pt x="2077818" y="4040074"/>
                </a:cubicBezTo>
                <a:lnTo>
                  <a:pt x="0" y="4040074"/>
                </a:lnTo>
                <a:cubicBezTo>
                  <a:pt x="122358" y="2558184"/>
                  <a:pt x="708468" y="1136718"/>
                  <a:pt x="1666182" y="0"/>
                </a:cubicBezTo>
                <a:close/>
              </a:path>
            </a:pathLst>
          </a:custGeom>
          <a:solidFill>
            <a:schemeClr val="accent1">
              <a:lumMod val="60000"/>
              <a:lumOff val="40000"/>
            </a:schemeClr>
          </a:solidFill>
        </p:spPr>
        <p:txBody>
          <a:bodyPr wrap="square" anchor="ctr">
            <a:noAutofit/>
          </a:bodyPr>
          <a:lstStyle>
            <a:lvl1pPr marL="0" indent="0" algn="ctr">
              <a:buNone/>
              <a:defRPr/>
            </a:lvl1pPr>
          </a:lstStyle>
          <a:p>
            <a:endParaRPr lang="fi-FI"/>
          </a:p>
        </p:txBody>
      </p:sp>
      <p:sp>
        <p:nvSpPr>
          <p:cNvPr id="14" name="Otsikko 1">
            <a:extLst>
              <a:ext uri="{FF2B5EF4-FFF2-40B4-BE49-F238E27FC236}">
                <a16:creationId xmlns:a16="http://schemas.microsoft.com/office/drawing/2014/main" id="{002C9A9A-3BA9-ED57-5277-8DAB2CA7C9F2}"/>
              </a:ext>
            </a:extLst>
          </p:cNvPr>
          <p:cNvSpPr>
            <a:spLocks noGrp="1"/>
          </p:cNvSpPr>
          <p:nvPr>
            <p:ph type="ctrTitle"/>
          </p:nvPr>
        </p:nvSpPr>
        <p:spPr>
          <a:xfrm>
            <a:off x="838200" y="3190904"/>
            <a:ext cx="6116053" cy="2387600"/>
          </a:xfrm>
        </p:spPr>
        <p:txBody>
          <a:bodyPr lIns="0" tIns="0" rIns="0" bIns="0" anchor="b">
            <a:normAutofit/>
          </a:bodyPr>
          <a:lstStyle>
            <a:lvl1pPr algn="l">
              <a:defRPr sz="5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15" name="Alaotsikko 2">
            <a:extLst>
              <a:ext uri="{FF2B5EF4-FFF2-40B4-BE49-F238E27FC236}">
                <a16:creationId xmlns:a16="http://schemas.microsoft.com/office/drawing/2014/main" id="{046DDA05-D614-0E77-29ED-8194C79FCFD4}"/>
              </a:ext>
            </a:extLst>
          </p:cNvPr>
          <p:cNvSpPr>
            <a:spLocks noGrp="1"/>
          </p:cNvSpPr>
          <p:nvPr>
            <p:ph type="subTitle" idx="1"/>
          </p:nvPr>
        </p:nvSpPr>
        <p:spPr>
          <a:xfrm>
            <a:off x="838200" y="5729079"/>
            <a:ext cx="6116053" cy="418375"/>
          </a:xfrm>
        </p:spPr>
        <p:txBody>
          <a:bodyPr lIns="0" tIns="0" rIns="0" bIns="0">
            <a:normAutofit/>
          </a:bodyPr>
          <a:lstStyle>
            <a:lvl1pPr marL="0" indent="0" algn="l">
              <a:buNone/>
              <a:defRPr sz="1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pic>
        <p:nvPicPr>
          <p:cNvPr id="7" name="Kuva 6" title="Kansalaisjärjestöakatemi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032" y="577039"/>
            <a:ext cx="5373704" cy="1299067"/>
          </a:xfrm>
          <a:prstGeom prst="rect">
            <a:avLst/>
          </a:prstGeom>
          <a:solidFill>
            <a:srgbClr val="1D2362"/>
          </a:solidFill>
        </p:spPr>
      </p:pic>
    </p:spTree>
    <p:extLst>
      <p:ext uri="{BB962C8B-B14F-4D97-AF65-F5344CB8AC3E}">
        <p14:creationId xmlns:p14="http://schemas.microsoft.com/office/powerpoint/2010/main" val="208887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2. Otsikkodia sininen pohja + kuva">
    <p:bg>
      <p:bgPr>
        <a:solidFill>
          <a:schemeClr val="accent1">
            <a:lumMod val="20000"/>
            <a:lumOff val="80000"/>
            <a:alpha val="32000"/>
          </a:schemeClr>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1CAF0E6-DFF2-F6E4-E013-A57F932AA562}"/>
              </a:ext>
            </a:extLst>
          </p:cNvPr>
          <p:cNvSpPr>
            <a:spLocks noGrp="1"/>
          </p:cNvSpPr>
          <p:nvPr>
            <p:ph type="dt" sz="half" idx="10"/>
          </p:nvPr>
        </p:nvSpPr>
        <p:spPr>
          <a:xfrm>
            <a:off x="10674016" y="6356350"/>
            <a:ext cx="1143000" cy="365125"/>
          </a:xfrm>
        </p:spPr>
        <p:txBody>
          <a:bodyPr/>
          <a:lstStyle>
            <a:lvl1pPr>
              <a:defRPr>
                <a:solidFill>
                  <a:schemeClr val="bg2"/>
                </a:solidFill>
                <a:latin typeface="Segoe UI" panose="020B0502040204020203" pitchFamily="34" charset="0"/>
                <a:cs typeface="Segoe UI" panose="020B0502040204020203" pitchFamily="34" charset="0"/>
              </a:defRPr>
            </a:lvl1pPr>
          </a:lstStyle>
          <a:p>
            <a:fld id="{2340728E-A6C5-4A9F-8B60-E4F2F12B9961}" type="datetimeFigureOut">
              <a:rPr lang="en-GB" smtClean="0"/>
              <a:pPr/>
              <a:t>09/09/2024</a:t>
            </a:fld>
            <a:endParaRPr lang="en-GB" dirty="0"/>
          </a:p>
        </p:txBody>
      </p:sp>
      <p:sp>
        <p:nvSpPr>
          <p:cNvPr id="2" name="Kuvan paikkamerkki 19">
            <a:extLst>
              <a:ext uri="{FF2B5EF4-FFF2-40B4-BE49-F238E27FC236}">
                <a16:creationId xmlns:a16="http://schemas.microsoft.com/office/drawing/2014/main" id="{E02F48DD-BE05-7A17-553F-15FA698F43A8}"/>
              </a:ext>
            </a:extLst>
          </p:cNvPr>
          <p:cNvSpPr>
            <a:spLocks noGrp="1"/>
          </p:cNvSpPr>
          <p:nvPr>
            <p:ph type="pic" sz="quarter" idx="11"/>
          </p:nvPr>
        </p:nvSpPr>
        <p:spPr>
          <a:xfrm>
            <a:off x="6402723" y="-509160"/>
            <a:ext cx="6296167" cy="8111323"/>
          </a:xfrm>
          <a:custGeom>
            <a:avLst/>
            <a:gdLst>
              <a:gd name="connsiteX0" fmla="*/ 1666182 w 3135984"/>
              <a:gd name="connsiteY0" fmla="*/ 0 h 4040074"/>
              <a:gd name="connsiteX1" fmla="*/ 3135984 w 3135984"/>
              <a:gd name="connsiteY1" fmla="*/ 1475847 h 4040074"/>
              <a:gd name="connsiteX2" fmla="*/ 2077818 w 3135984"/>
              <a:gd name="connsiteY2" fmla="*/ 4040074 h 4040074"/>
              <a:gd name="connsiteX3" fmla="*/ 0 w 3135984"/>
              <a:gd name="connsiteY3" fmla="*/ 4040074 h 4040074"/>
              <a:gd name="connsiteX4" fmla="*/ 1666182 w 3135984"/>
              <a:gd name="connsiteY4" fmla="*/ 0 h 404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984" h="4040074">
                <a:moveTo>
                  <a:pt x="1666182" y="0"/>
                </a:moveTo>
                <a:lnTo>
                  <a:pt x="3135984" y="1475847"/>
                </a:lnTo>
                <a:cubicBezTo>
                  <a:pt x="2549121" y="2219059"/>
                  <a:pt x="2185824" y="3098977"/>
                  <a:pt x="2077818" y="4040074"/>
                </a:cubicBezTo>
                <a:lnTo>
                  <a:pt x="0" y="4040074"/>
                </a:lnTo>
                <a:cubicBezTo>
                  <a:pt x="122358" y="2558184"/>
                  <a:pt x="708468" y="1136718"/>
                  <a:pt x="1666182" y="0"/>
                </a:cubicBezTo>
                <a:close/>
              </a:path>
            </a:pathLst>
          </a:custGeom>
          <a:solidFill>
            <a:schemeClr val="tx1"/>
          </a:solidFill>
        </p:spPr>
        <p:txBody>
          <a:bodyPr wrap="square" anchor="ctr">
            <a:noAutofit/>
          </a:bodyPr>
          <a:lstStyle>
            <a:lvl1pPr marL="0" indent="0" algn="ctr">
              <a:buNone/>
              <a:defRPr/>
            </a:lvl1pPr>
          </a:lstStyle>
          <a:p>
            <a:endParaRPr lang="fi-FI"/>
          </a:p>
        </p:txBody>
      </p:sp>
      <p:sp>
        <p:nvSpPr>
          <p:cNvPr id="14" name="Otsikko 1">
            <a:extLst>
              <a:ext uri="{FF2B5EF4-FFF2-40B4-BE49-F238E27FC236}">
                <a16:creationId xmlns:a16="http://schemas.microsoft.com/office/drawing/2014/main" id="{002C9A9A-3BA9-ED57-5277-8DAB2CA7C9F2}"/>
              </a:ext>
            </a:extLst>
          </p:cNvPr>
          <p:cNvSpPr>
            <a:spLocks noGrp="1"/>
          </p:cNvSpPr>
          <p:nvPr>
            <p:ph type="ctrTitle"/>
          </p:nvPr>
        </p:nvSpPr>
        <p:spPr>
          <a:xfrm>
            <a:off x="838200" y="3190904"/>
            <a:ext cx="6116053" cy="2387600"/>
          </a:xfrm>
        </p:spPr>
        <p:txBody>
          <a:bodyPr lIns="0" tIns="0" rIns="0" bIns="0" anchor="b">
            <a:normAutofit/>
          </a:bodyPr>
          <a:lstStyle>
            <a:lvl1pPr algn="l">
              <a:defRPr sz="54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15" name="Alaotsikko 2">
            <a:extLst>
              <a:ext uri="{FF2B5EF4-FFF2-40B4-BE49-F238E27FC236}">
                <a16:creationId xmlns:a16="http://schemas.microsoft.com/office/drawing/2014/main" id="{046DDA05-D614-0E77-29ED-8194C79FCFD4}"/>
              </a:ext>
            </a:extLst>
          </p:cNvPr>
          <p:cNvSpPr>
            <a:spLocks noGrp="1"/>
          </p:cNvSpPr>
          <p:nvPr>
            <p:ph type="subTitle" idx="1"/>
          </p:nvPr>
        </p:nvSpPr>
        <p:spPr>
          <a:xfrm>
            <a:off x="838200" y="5729079"/>
            <a:ext cx="6116053" cy="418375"/>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pic>
        <p:nvPicPr>
          <p:cNvPr id="5" name="Kuva 4">
            <a:extLst>
              <a:ext uri="{FF2B5EF4-FFF2-40B4-BE49-F238E27FC236}">
                <a16:creationId xmlns:a16="http://schemas.microsoft.com/office/drawing/2014/main" id="{113E33A3-2CDD-0775-6FB4-88274F75250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630" y="783943"/>
            <a:ext cx="2744074" cy="1166400"/>
          </a:xfrm>
          <a:prstGeom prst="rect">
            <a:avLst/>
          </a:prstGeom>
        </p:spPr>
      </p:pic>
    </p:spTree>
    <p:extLst>
      <p:ext uri="{BB962C8B-B14F-4D97-AF65-F5344CB8AC3E}">
        <p14:creationId xmlns:p14="http://schemas.microsoft.com/office/powerpoint/2010/main" val="230041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2. Otsikkodia sininen pohja + kuva">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1CAF0E6-DFF2-F6E4-E013-A57F932AA562}"/>
              </a:ext>
            </a:extLst>
          </p:cNvPr>
          <p:cNvSpPr>
            <a:spLocks noGrp="1"/>
          </p:cNvSpPr>
          <p:nvPr>
            <p:ph type="dt" sz="half" idx="10"/>
          </p:nvPr>
        </p:nvSpPr>
        <p:spPr>
          <a:xfrm>
            <a:off x="10674016" y="6356350"/>
            <a:ext cx="1143000" cy="365125"/>
          </a:xfrm>
        </p:spPr>
        <p:txBody>
          <a:bodyPr/>
          <a:lstStyle>
            <a:lvl1pPr>
              <a:defRPr>
                <a:solidFill>
                  <a:schemeClr val="bg2"/>
                </a:solidFill>
                <a:latin typeface="Segoe UI" panose="020B0502040204020203" pitchFamily="34" charset="0"/>
                <a:cs typeface="Segoe UI" panose="020B0502040204020203" pitchFamily="34" charset="0"/>
              </a:defRPr>
            </a:lvl1pPr>
          </a:lstStyle>
          <a:p>
            <a:fld id="{2340728E-A6C5-4A9F-8B60-E4F2F12B9961}" type="datetimeFigureOut">
              <a:rPr lang="en-GB" smtClean="0"/>
              <a:pPr/>
              <a:t>09/09/2024</a:t>
            </a:fld>
            <a:endParaRPr lang="en-GB" dirty="0"/>
          </a:p>
        </p:txBody>
      </p:sp>
      <p:pic>
        <p:nvPicPr>
          <p:cNvPr id="5" name="Kuva 4">
            <a:extLst>
              <a:ext uri="{FF2B5EF4-FFF2-40B4-BE49-F238E27FC236}">
                <a16:creationId xmlns:a16="http://schemas.microsoft.com/office/drawing/2014/main" id="{81760431-B2BB-8185-D36D-3F7F64992A6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630" y="783943"/>
            <a:ext cx="2744074" cy="1166400"/>
          </a:xfrm>
          <a:prstGeom prst="rect">
            <a:avLst/>
          </a:prstGeom>
        </p:spPr>
      </p:pic>
      <p:sp>
        <p:nvSpPr>
          <p:cNvPr id="6" name="Kuvan paikkamerkki 10">
            <a:extLst>
              <a:ext uri="{FF2B5EF4-FFF2-40B4-BE49-F238E27FC236}">
                <a16:creationId xmlns:a16="http://schemas.microsoft.com/office/drawing/2014/main" id="{9C1AC223-09AA-9DEC-C47E-7865123FBE8D}"/>
              </a:ext>
            </a:extLst>
          </p:cNvPr>
          <p:cNvSpPr>
            <a:spLocks noGrp="1"/>
          </p:cNvSpPr>
          <p:nvPr>
            <p:ph type="pic" sz="quarter" idx="13"/>
          </p:nvPr>
        </p:nvSpPr>
        <p:spPr>
          <a:xfrm>
            <a:off x="5943720" y="-623687"/>
            <a:ext cx="6292396" cy="8105373"/>
          </a:xfrm>
          <a:custGeom>
            <a:avLst/>
            <a:gdLst>
              <a:gd name="connsiteX0" fmla="*/ 0 w 3135232"/>
              <a:gd name="connsiteY0" fmla="*/ 0 h 4038561"/>
              <a:gd name="connsiteX1" fmla="*/ 2077818 w 3135232"/>
              <a:gd name="connsiteY1" fmla="*/ 0 h 4038561"/>
              <a:gd name="connsiteX2" fmla="*/ 3135232 w 3135232"/>
              <a:gd name="connsiteY2" fmla="*/ 2563470 h 4038561"/>
              <a:gd name="connsiteX3" fmla="*/ 1666182 w 3135232"/>
              <a:gd name="connsiteY3" fmla="*/ 4038561 h 4038561"/>
              <a:gd name="connsiteX4" fmla="*/ 0 w 3135232"/>
              <a:gd name="connsiteY4" fmla="*/ 0 h 4038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232" h="4038561">
                <a:moveTo>
                  <a:pt x="0" y="0"/>
                </a:moveTo>
                <a:lnTo>
                  <a:pt x="2077818" y="0"/>
                </a:lnTo>
                <a:cubicBezTo>
                  <a:pt x="2185824" y="939588"/>
                  <a:pt x="2548365" y="1820262"/>
                  <a:pt x="3135232" y="2563470"/>
                </a:cubicBezTo>
                <a:lnTo>
                  <a:pt x="1666182" y="4038561"/>
                </a:lnTo>
                <a:cubicBezTo>
                  <a:pt x="708468" y="2902599"/>
                  <a:pt x="122358" y="1481889"/>
                  <a:pt x="0" y="0"/>
                </a:cubicBezTo>
                <a:close/>
              </a:path>
            </a:pathLst>
          </a:custGeom>
          <a:solidFill>
            <a:schemeClr val="tx2"/>
          </a:solidFill>
        </p:spPr>
        <p:txBody>
          <a:bodyPr wrap="square" anchor="ctr">
            <a:noAutofit/>
          </a:bodyPr>
          <a:lstStyle>
            <a:lvl1pPr marL="0" indent="0" algn="ctr">
              <a:buNone/>
              <a:defRPr/>
            </a:lvl1pPr>
          </a:lstStyle>
          <a:p>
            <a:endParaRPr lang="fi-FI"/>
          </a:p>
        </p:txBody>
      </p:sp>
      <p:sp>
        <p:nvSpPr>
          <p:cNvPr id="11" name="Otsikko 1">
            <a:extLst>
              <a:ext uri="{FF2B5EF4-FFF2-40B4-BE49-F238E27FC236}">
                <a16:creationId xmlns:a16="http://schemas.microsoft.com/office/drawing/2014/main" id="{DDA0E4A3-0135-2DC5-F6B3-60678EF18F07}"/>
              </a:ext>
            </a:extLst>
          </p:cNvPr>
          <p:cNvSpPr>
            <a:spLocks noGrp="1"/>
          </p:cNvSpPr>
          <p:nvPr>
            <p:ph type="ctrTitle"/>
          </p:nvPr>
        </p:nvSpPr>
        <p:spPr>
          <a:xfrm>
            <a:off x="838200" y="3190904"/>
            <a:ext cx="6116053" cy="2387600"/>
          </a:xfrm>
        </p:spPr>
        <p:txBody>
          <a:bodyPr lIns="0" tIns="0" rIns="0" bIns="0" anchor="b">
            <a:normAutofit/>
          </a:bodyPr>
          <a:lstStyle>
            <a:lvl1pPr algn="l">
              <a:defRPr sz="54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12" name="Alaotsikko 2">
            <a:extLst>
              <a:ext uri="{FF2B5EF4-FFF2-40B4-BE49-F238E27FC236}">
                <a16:creationId xmlns:a16="http://schemas.microsoft.com/office/drawing/2014/main" id="{5EA270D4-3200-67E4-0A18-534593D3A108}"/>
              </a:ext>
            </a:extLst>
          </p:cNvPr>
          <p:cNvSpPr>
            <a:spLocks noGrp="1"/>
          </p:cNvSpPr>
          <p:nvPr>
            <p:ph type="subTitle" idx="1"/>
          </p:nvPr>
        </p:nvSpPr>
        <p:spPr>
          <a:xfrm>
            <a:off x="838200" y="5729079"/>
            <a:ext cx="6116053" cy="418375"/>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Tree>
    <p:extLst>
      <p:ext uri="{BB962C8B-B14F-4D97-AF65-F5344CB8AC3E}">
        <p14:creationId xmlns:p14="http://schemas.microsoft.com/office/powerpoint/2010/main" val="23442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09/09/2024</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Tree>
    <p:extLst>
      <p:ext uri="{BB962C8B-B14F-4D97-AF65-F5344CB8AC3E}">
        <p14:creationId xmlns:p14="http://schemas.microsoft.com/office/powerpoint/2010/main" val="27115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Kuva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7413191"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7413191"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09/09/2024</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8DDCBF77-332A-55E2-3D76-C4F737FE5E22}"/>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accent1"/>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59DC2C04-6B8C-0871-C181-FE0DA4086504}"/>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chemeClr val="bg2"/>
          </a:solidFill>
        </p:spPr>
        <p:txBody>
          <a:bodyPr anchor="ctr"/>
          <a:lstStyle>
            <a:lvl1pPr algn="ctr">
              <a:defRPr/>
            </a:lvl1pPr>
          </a:lstStyle>
          <a:p>
            <a:endParaRPr lang="en-GB" dirty="0"/>
          </a:p>
        </p:txBody>
      </p:sp>
    </p:spTree>
    <p:extLst>
      <p:ext uri="{BB962C8B-B14F-4D97-AF65-F5344CB8AC3E}">
        <p14:creationId xmlns:p14="http://schemas.microsoft.com/office/powerpoint/2010/main" val="8350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D74B6F7-6729-B0D4-E644-D64A72DBF55B}"/>
              </a:ext>
            </a:extLst>
          </p:cNvPr>
          <p:cNvSpPr>
            <a:spLocks noGrp="1"/>
          </p:cNvSpPr>
          <p:nvPr>
            <p:ph type="title"/>
          </p:nvPr>
        </p:nvSpPr>
        <p:spPr>
          <a:xfrm>
            <a:off x="838200" y="431110"/>
            <a:ext cx="10515600" cy="1325563"/>
          </a:xfrm>
          <a:prstGeom prst="rect">
            <a:avLst/>
          </a:prstGeom>
        </p:spPr>
        <p:txBody>
          <a:bodyPr vert="horz" lIns="0" tIns="0" rIns="0" bIns="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Tekstin paikkamerkki 2">
            <a:extLst>
              <a:ext uri="{FF2B5EF4-FFF2-40B4-BE49-F238E27FC236}">
                <a16:creationId xmlns:a16="http://schemas.microsoft.com/office/drawing/2014/main" id="{26774BA3-2FBE-1157-FD7F-8861116C8A0F}"/>
              </a:ext>
            </a:extLst>
          </p:cNvPr>
          <p:cNvSpPr>
            <a:spLocks noGrp="1"/>
          </p:cNvSpPr>
          <p:nvPr>
            <p:ph type="body" idx="1"/>
          </p:nvPr>
        </p:nvSpPr>
        <p:spPr>
          <a:xfrm>
            <a:off x="838200" y="1978925"/>
            <a:ext cx="10515600" cy="4198038"/>
          </a:xfrm>
          <a:prstGeom prst="rect">
            <a:avLst/>
          </a:prstGeom>
        </p:spPr>
        <p:txBody>
          <a:bodyPr vert="horz" lIns="0" tIns="0" rIns="0" bIns="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7369398C-BB21-6FB1-2C12-DD7B384F3B63}"/>
              </a:ext>
            </a:extLst>
          </p:cNvPr>
          <p:cNvSpPr>
            <a:spLocks noGrp="1"/>
          </p:cNvSpPr>
          <p:nvPr>
            <p:ph type="dt" sz="half" idx="2"/>
          </p:nvPr>
        </p:nvSpPr>
        <p:spPr>
          <a:xfrm>
            <a:off x="9410700" y="6356350"/>
            <a:ext cx="1143000" cy="365125"/>
          </a:xfrm>
          <a:prstGeom prst="rect">
            <a:avLst/>
          </a:prstGeom>
        </p:spPr>
        <p:txBody>
          <a:bodyPr vert="horz" lIns="91440" tIns="45720" rIns="91440" bIns="45720" rtlCol="0" anchor="ctr"/>
          <a:lstStyle>
            <a:lvl1pPr algn="r">
              <a:defRPr sz="1000">
                <a:solidFill>
                  <a:schemeClr val="tx1">
                    <a:tint val="75000"/>
                  </a:schemeClr>
                </a:solidFill>
                <a:latin typeface="Segoe UI" panose="020B0502040204020203" pitchFamily="34" charset="0"/>
                <a:cs typeface="Segoe UI" panose="020B0502040204020203" pitchFamily="34" charset="0"/>
              </a:defRPr>
            </a:lvl1pPr>
          </a:lstStyle>
          <a:p>
            <a:fld id="{2340728E-A6C5-4A9F-8B60-E4F2F12B9961}" type="datetimeFigureOut">
              <a:rPr lang="en-GB" smtClean="0"/>
              <a:pPr/>
              <a:t>09/09/2024</a:t>
            </a:fld>
            <a:endParaRPr lang="en-GB" dirty="0"/>
          </a:p>
        </p:txBody>
      </p:sp>
      <p:sp>
        <p:nvSpPr>
          <p:cNvPr id="5" name="Alatunnisteen paikkamerkki 4">
            <a:extLst>
              <a:ext uri="{FF2B5EF4-FFF2-40B4-BE49-F238E27FC236}">
                <a16:creationId xmlns:a16="http://schemas.microsoft.com/office/drawing/2014/main" id="{6C8D232D-4E94-1D10-331E-48FDFB6D2B79}"/>
              </a:ext>
            </a:extLst>
          </p:cNvPr>
          <p:cNvSpPr>
            <a:spLocks noGrp="1"/>
          </p:cNvSpPr>
          <p:nvPr>
            <p:ph type="ftr" sz="quarter" idx="3"/>
          </p:nvPr>
        </p:nvSpPr>
        <p:spPr>
          <a:xfrm>
            <a:off x="7219951" y="6356350"/>
            <a:ext cx="2047875" cy="365125"/>
          </a:xfrm>
          <a:prstGeom prst="rect">
            <a:avLst/>
          </a:prstGeom>
        </p:spPr>
        <p:txBody>
          <a:bodyPr vert="horz" lIns="91440" tIns="45720" rIns="91440" bIns="45720" rtlCol="0" anchor="ctr"/>
          <a:lstStyle>
            <a:lvl1pPr algn="r">
              <a:defRPr sz="1000">
                <a:solidFill>
                  <a:schemeClr val="tx1">
                    <a:tint val="75000"/>
                  </a:schemeClr>
                </a:solidFill>
                <a:latin typeface="Segoe UI" panose="020B0502040204020203" pitchFamily="34" charset="0"/>
                <a:cs typeface="Segoe UI" panose="020B0502040204020203" pitchFamily="34" charset="0"/>
              </a:defRPr>
            </a:lvl1pPr>
          </a:lstStyle>
          <a:p>
            <a:endParaRPr lang="en-GB" dirty="0"/>
          </a:p>
        </p:txBody>
      </p:sp>
      <p:sp>
        <p:nvSpPr>
          <p:cNvPr id="6" name="Dian numeron paikkamerkki 5">
            <a:extLst>
              <a:ext uri="{FF2B5EF4-FFF2-40B4-BE49-F238E27FC236}">
                <a16:creationId xmlns:a16="http://schemas.microsoft.com/office/drawing/2014/main" id="{C24CAF3C-2521-CA82-8D17-9CB33D7A25E2}"/>
              </a:ext>
            </a:extLst>
          </p:cNvPr>
          <p:cNvSpPr>
            <a:spLocks noGrp="1"/>
          </p:cNvSpPr>
          <p:nvPr>
            <p:ph type="sldNum" sz="quarter" idx="4"/>
          </p:nvPr>
        </p:nvSpPr>
        <p:spPr>
          <a:xfrm>
            <a:off x="10696574" y="6356350"/>
            <a:ext cx="657225" cy="365125"/>
          </a:xfrm>
          <a:prstGeom prst="rect">
            <a:avLst/>
          </a:prstGeom>
        </p:spPr>
        <p:txBody>
          <a:bodyPr vert="horz" lIns="91440" tIns="45720" rIns="91440" bIns="45720" rtlCol="0" anchor="ctr"/>
          <a:lstStyle>
            <a:lvl1pPr algn="r">
              <a:defRPr sz="1000">
                <a:solidFill>
                  <a:schemeClr val="tx1">
                    <a:tint val="75000"/>
                  </a:schemeClr>
                </a:solidFill>
                <a:latin typeface="Segoe UI" panose="020B0502040204020203" pitchFamily="34" charset="0"/>
                <a:cs typeface="Segoe UI" panose="020B0502040204020203" pitchFamily="34" charset="0"/>
              </a:defRPr>
            </a:lvl1pPr>
          </a:lstStyle>
          <a:p>
            <a:fld id="{6B9FA002-175B-417F-B94E-05250352858F}" type="slidenum">
              <a:rPr lang="en-GB" smtClean="0"/>
              <a:pPr/>
              <a:t>‹#›</a:t>
            </a:fld>
            <a:endParaRPr lang="en-GB"/>
          </a:p>
        </p:txBody>
      </p:sp>
      <p:pic>
        <p:nvPicPr>
          <p:cNvPr id="7" name="Kuva 6">
            <a:extLst>
              <a:ext uri="{FF2B5EF4-FFF2-40B4-BE49-F238E27FC236}">
                <a16:creationId xmlns:a16="http://schemas.microsoft.com/office/drawing/2014/main" id="{8CAD7A69-CB7D-20F1-B81A-83CE6E6586B5}"/>
              </a:ext>
            </a:extLst>
          </p:cNvPr>
          <p:cNvPicPr>
            <a:picLocks noChangeAspect="1"/>
          </p:cNvPicPr>
          <p:nvPr userDrawn="1"/>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67695" y="5706411"/>
            <a:ext cx="2256430" cy="959121"/>
          </a:xfrm>
          <a:prstGeom prst="rect">
            <a:avLst/>
          </a:prstGeom>
        </p:spPr>
      </p:pic>
    </p:spTree>
    <p:extLst>
      <p:ext uri="{BB962C8B-B14F-4D97-AF65-F5344CB8AC3E}">
        <p14:creationId xmlns:p14="http://schemas.microsoft.com/office/powerpoint/2010/main" val="979519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Segoe UI Black" panose="020B0A02040204020203" pitchFamily="34" charset="0"/>
          <a:ea typeface="Segoe UI Black" panose="020B0A02040204020203" pitchFamily="34" charset="0"/>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3524860232"/>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598714" y="640825"/>
            <a:ext cx="11103429" cy="4660513"/>
          </a:xfrm>
          <a:prstGeom prst="rect">
            <a:avLst/>
          </a:prstGeom>
          <a:noFill/>
          <a:ln>
            <a:noFill/>
          </a:ln>
        </p:spPr>
        <p:txBody>
          <a:bodyPr spcFirstLastPara="1" wrap="square" lIns="0" tIns="0" rIns="0" bIns="0" anchor="t" anchorCtr="0">
            <a:noAutofit/>
          </a:bodyPr>
          <a:lstStyle/>
          <a:p>
            <a:r>
              <a:rPr lang="fi-FI" sz="4800" b="1" dirty="0">
                <a:solidFill>
                  <a:schemeClr val="tx1">
                    <a:lumMod val="50000"/>
                  </a:schemeClr>
                </a:solidFill>
              </a:rPr>
              <a:t>Rakentavan keskustelun pelisäännöt</a:t>
            </a:r>
            <a:br>
              <a:rPr lang="fi-FI" sz="4800" b="1" dirty="0">
                <a:solidFill>
                  <a:schemeClr val="tx1">
                    <a:lumMod val="50000"/>
                  </a:schemeClr>
                </a:solidFill>
              </a:rPr>
            </a:br>
            <a:br>
              <a:rPr lang="fi-FI" sz="1400" b="1" dirty="0">
                <a:solidFill>
                  <a:schemeClr val="tx1">
                    <a:lumMod val="50000"/>
                  </a:schemeClr>
                </a:solidFill>
              </a:rPr>
            </a:br>
            <a:br>
              <a:rPr lang="fi-FI" sz="3600" b="1" dirty="0">
                <a:solidFill>
                  <a:schemeClr val="tx1">
                    <a:lumMod val="50000"/>
                  </a:schemeClr>
                </a:solidFill>
              </a:rPr>
            </a:br>
            <a:r>
              <a:rPr lang="fi-FI" sz="2400" dirty="0">
                <a:solidFill>
                  <a:schemeClr val="tx1">
                    <a:lumMod val="50000"/>
                  </a:schemeClr>
                </a:solidFill>
              </a:rPr>
              <a:t>1. </a:t>
            </a:r>
            <a:r>
              <a:rPr lang="fi-FI" sz="2400" b="1" dirty="0">
                <a:solidFill>
                  <a:schemeClr val="tx1">
                    <a:lumMod val="50000"/>
                  </a:schemeClr>
                </a:solidFill>
              </a:rPr>
              <a:t>Kuuntele</a:t>
            </a:r>
            <a:r>
              <a:rPr lang="fi-FI" sz="2400" dirty="0">
                <a:solidFill>
                  <a:schemeClr val="tx1">
                    <a:lumMod val="50000"/>
                  </a:schemeClr>
                </a:solidFill>
              </a:rPr>
              <a:t> toisia, älä keskeytä tai käynnistä sivukeskusteluja.</a:t>
            </a:r>
            <a:br>
              <a:rPr lang="fi-FI" sz="2400" dirty="0">
                <a:solidFill>
                  <a:schemeClr val="tx1">
                    <a:lumMod val="50000"/>
                  </a:schemeClr>
                </a:solidFill>
              </a:rPr>
            </a:br>
            <a:br>
              <a:rPr lang="fi-FI" sz="2400" dirty="0">
                <a:solidFill>
                  <a:schemeClr val="tx1">
                    <a:lumMod val="50000"/>
                  </a:schemeClr>
                </a:solidFill>
              </a:rPr>
            </a:br>
            <a:r>
              <a:rPr lang="fi-FI" sz="2400" dirty="0">
                <a:solidFill>
                  <a:schemeClr val="tx1">
                    <a:lumMod val="50000"/>
                  </a:schemeClr>
                </a:solidFill>
              </a:rPr>
              <a:t>2. </a:t>
            </a:r>
            <a:r>
              <a:rPr lang="fi-FI" sz="2400" b="1" dirty="0">
                <a:solidFill>
                  <a:schemeClr val="tx1">
                    <a:lumMod val="50000"/>
                  </a:schemeClr>
                </a:solidFill>
              </a:rPr>
              <a:t>Liity</a:t>
            </a:r>
            <a:r>
              <a:rPr lang="fi-FI" sz="2400" dirty="0">
                <a:solidFill>
                  <a:schemeClr val="tx1">
                    <a:lumMod val="50000"/>
                  </a:schemeClr>
                </a:solidFill>
              </a:rPr>
              <a:t> toisten puheeseen ja käytä arkikieltä.</a:t>
            </a:r>
            <a:br>
              <a:rPr lang="fi-FI" sz="2400" dirty="0">
                <a:solidFill>
                  <a:schemeClr val="tx1">
                    <a:lumMod val="50000"/>
                  </a:schemeClr>
                </a:solidFill>
              </a:rPr>
            </a:br>
            <a:br>
              <a:rPr lang="fi-FI" sz="2400" dirty="0">
                <a:solidFill>
                  <a:schemeClr val="tx1">
                    <a:lumMod val="50000"/>
                  </a:schemeClr>
                </a:solidFill>
              </a:rPr>
            </a:br>
            <a:r>
              <a:rPr lang="fi-FI" sz="2400" dirty="0">
                <a:solidFill>
                  <a:schemeClr val="tx1">
                    <a:lumMod val="50000"/>
                  </a:schemeClr>
                </a:solidFill>
              </a:rPr>
              <a:t>3. </a:t>
            </a:r>
            <a:r>
              <a:rPr lang="fi-FI" sz="2400" b="1" dirty="0">
                <a:solidFill>
                  <a:schemeClr val="tx1">
                    <a:lumMod val="50000"/>
                  </a:schemeClr>
                </a:solidFill>
              </a:rPr>
              <a:t>Kerro</a:t>
            </a:r>
            <a:r>
              <a:rPr lang="fi-FI" sz="2400" dirty="0">
                <a:solidFill>
                  <a:schemeClr val="tx1">
                    <a:lumMod val="50000"/>
                  </a:schemeClr>
                </a:solidFill>
              </a:rPr>
              <a:t> omasta kokemuksesta.</a:t>
            </a:r>
            <a:br>
              <a:rPr lang="fi-FI" sz="2400" dirty="0">
                <a:solidFill>
                  <a:schemeClr val="tx1">
                    <a:lumMod val="50000"/>
                  </a:schemeClr>
                </a:solidFill>
              </a:rPr>
            </a:br>
            <a:br>
              <a:rPr lang="fi-FI" sz="2400" dirty="0">
                <a:solidFill>
                  <a:schemeClr val="tx1">
                    <a:lumMod val="50000"/>
                  </a:schemeClr>
                </a:solidFill>
              </a:rPr>
            </a:br>
            <a:r>
              <a:rPr lang="fi-FI" sz="2400" dirty="0">
                <a:solidFill>
                  <a:schemeClr val="tx1">
                    <a:lumMod val="50000"/>
                  </a:schemeClr>
                </a:solidFill>
              </a:rPr>
              <a:t>4. </a:t>
            </a:r>
            <a:r>
              <a:rPr lang="fi-FI" sz="2400" b="1" dirty="0">
                <a:solidFill>
                  <a:schemeClr val="tx1">
                    <a:lumMod val="50000"/>
                  </a:schemeClr>
                </a:solidFill>
              </a:rPr>
              <a:t>Puhuttele</a:t>
            </a:r>
            <a:r>
              <a:rPr lang="fi-FI" sz="2400" dirty="0">
                <a:solidFill>
                  <a:schemeClr val="tx1">
                    <a:lumMod val="50000"/>
                  </a:schemeClr>
                </a:solidFill>
              </a:rPr>
              <a:t> muita suoraan ja kysy heidän näkemyksiään.</a:t>
            </a:r>
            <a:br>
              <a:rPr lang="fi-FI" sz="2400" dirty="0">
                <a:solidFill>
                  <a:schemeClr val="tx1">
                    <a:lumMod val="50000"/>
                  </a:schemeClr>
                </a:solidFill>
              </a:rPr>
            </a:br>
            <a:br>
              <a:rPr lang="fi-FI" sz="2400" dirty="0">
                <a:solidFill>
                  <a:schemeClr val="tx1">
                    <a:lumMod val="50000"/>
                  </a:schemeClr>
                </a:solidFill>
              </a:rPr>
            </a:br>
            <a:r>
              <a:rPr lang="fi-FI" sz="2400" dirty="0">
                <a:solidFill>
                  <a:schemeClr val="tx1">
                    <a:lumMod val="50000"/>
                  </a:schemeClr>
                </a:solidFill>
              </a:rPr>
              <a:t>5. </a:t>
            </a:r>
            <a:r>
              <a:rPr lang="fi-FI" sz="2400" b="1" dirty="0">
                <a:solidFill>
                  <a:schemeClr val="tx1">
                    <a:lumMod val="50000"/>
                  </a:schemeClr>
                </a:solidFill>
              </a:rPr>
              <a:t>Ole läsnä ja kunnioita </a:t>
            </a:r>
            <a:r>
              <a:rPr lang="fi-FI" sz="2400" dirty="0">
                <a:solidFill>
                  <a:schemeClr val="tx1">
                    <a:lumMod val="50000"/>
                  </a:schemeClr>
                </a:solidFill>
              </a:rPr>
              <a:t>toisia sekä luottamuksen ilmapiiriä.</a:t>
            </a:r>
            <a:br>
              <a:rPr lang="fi-FI" sz="2400" dirty="0">
                <a:solidFill>
                  <a:schemeClr val="tx1">
                    <a:lumMod val="50000"/>
                  </a:schemeClr>
                </a:solidFill>
              </a:rPr>
            </a:br>
            <a:br>
              <a:rPr lang="fi-FI" sz="2400" dirty="0">
                <a:solidFill>
                  <a:schemeClr val="tx1">
                    <a:lumMod val="50000"/>
                  </a:schemeClr>
                </a:solidFill>
              </a:rPr>
            </a:br>
            <a:r>
              <a:rPr lang="fi-FI" sz="2400" dirty="0">
                <a:solidFill>
                  <a:schemeClr val="tx1">
                    <a:lumMod val="50000"/>
                  </a:schemeClr>
                </a:solidFill>
              </a:rPr>
              <a:t>6. </a:t>
            </a:r>
            <a:r>
              <a:rPr lang="fi-FI" sz="2400" b="1" dirty="0">
                <a:solidFill>
                  <a:schemeClr val="tx1">
                    <a:lumMod val="50000"/>
                  </a:schemeClr>
                </a:solidFill>
              </a:rPr>
              <a:t>Etsi ja kokoa.</a:t>
            </a:r>
            <a:r>
              <a:rPr lang="fi-FI" sz="2400" dirty="0">
                <a:solidFill>
                  <a:schemeClr val="tx1">
                    <a:lumMod val="50000"/>
                  </a:schemeClr>
                </a:solidFill>
              </a:rPr>
              <a:t> Työstä rohkeasti esiin tulevia ristiriitoja ja etsi piiloon jääneitä asioita.</a:t>
            </a:r>
            <a:br>
              <a:rPr lang="fi-FI" sz="2400" dirty="0"/>
            </a:b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spTree>
    <p:extLst>
      <p:ext uri="{BB962C8B-B14F-4D97-AF65-F5344CB8AC3E}">
        <p14:creationId xmlns:p14="http://schemas.microsoft.com/office/powerpoint/2010/main" val="117109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C2FF67-A3B9-3611-27C4-AE6DD9E6CCDB}"/>
              </a:ext>
            </a:extLst>
          </p:cNvPr>
          <p:cNvSpPr>
            <a:spLocks noGrp="1"/>
          </p:cNvSpPr>
          <p:nvPr>
            <p:ph type="title"/>
          </p:nvPr>
        </p:nvSpPr>
        <p:spPr>
          <a:xfrm>
            <a:off x="672352" y="555812"/>
            <a:ext cx="10860741" cy="5139594"/>
          </a:xfrm>
        </p:spPr>
        <p:txBody>
          <a:bodyPr/>
          <a:lstStyle/>
          <a:p>
            <a:pPr algn="ctr"/>
            <a:r>
              <a:rPr lang="fi-FI" sz="5400" dirty="0"/>
              <a:t>Mikä tuo meidät yhteen?– </a:t>
            </a:r>
            <a:br>
              <a:rPr lang="fi-FI" sz="5400"/>
            </a:br>
            <a:br>
              <a:rPr lang="fi-FI" sz="5400"/>
            </a:br>
            <a:br>
              <a:rPr lang="fi-FI" sz="5400"/>
            </a:br>
            <a:r>
              <a:rPr lang="fi-FI" sz="5400" i="1" dirty="0"/>
              <a:t>K</a:t>
            </a:r>
            <a:r>
              <a:rPr lang="fi-FI" sz="5400" i="1"/>
              <a:t>irjoita </a:t>
            </a:r>
            <a:r>
              <a:rPr lang="fi-FI" sz="5400" i="1" dirty="0"/>
              <a:t>tähän keskustelun </a:t>
            </a:r>
            <a:br>
              <a:rPr lang="fi-FI" sz="5400" i="1" dirty="0"/>
            </a:br>
            <a:r>
              <a:rPr lang="fi-FI" sz="5400" i="1" dirty="0"/>
              <a:t>mahdollinen alaotsikko</a:t>
            </a:r>
            <a:endParaRPr lang="fi-FI" i="1" dirty="0"/>
          </a:p>
        </p:txBody>
      </p:sp>
    </p:spTree>
    <p:extLst>
      <p:ext uri="{BB962C8B-B14F-4D97-AF65-F5344CB8AC3E}">
        <p14:creationId xmlns:p14="http://schemas.microsoft.com/office/powerpoint/2010/main" val="3482849760"/>
      </p:ext>
    </p:extLst>
  </p:cSld>
  <p:clrMapOvr>
    <a:masterClrMapping/>
  </p:clrMapOvr>
</p:sld>
</file>

<file path=ppt/theme/theme1.xml><?xml version="1.0" encoding="utf-8"?>
<a:theme xmlns:a="http://schemas.openxmlformats.org/drawingml/2006/main" name="1_Office-teema">
  <a:themeElements>
    <a:clrScheme name="Mukautettu 76">
      <a:dk1>
        <a:srgbClr val="1D2362"/>
      </a:dk1>
      <a:lt1>
        <a:sysClr val="window" lastClr="FFFFFF"/>
      </a:lt1>
      <a:dk2>
        <a:srgbClr val="1D2362"/>
      </a:dk2>
      <a:lt2>
        <a:srgbClr val="E7E6E6"/>
      </a:lt2>
      <a:accent1>
        <a:srgbClr val="FA5E42"/>
      </a:accent1>
      <a:accent2>
        <a:srgbClr val="C6D56D"/>
      </a:accent2>
      <a:accent3>
        <a:srgbClr val="FFCE44"/>
      </a:accent3>
      <a:accent4>
        <a:srgbClr val="0072BB"/>
      </a:accent4>
      <a:accent5>
        <a:srgbClr val="66B1E2"/>
      </a:accent5>
      <a:accent6>
        <a:srgbClr val="834E95"/>
      </a:accent6>
      <a:hlink>
        <a:srgbClr val="1D2362"/>
      </a:hlink>
      <a:folHlink>
        <a:srgbClr val="FA5E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96</Words>
  <Application>Microsoft Macintosh PowerPoint</Application>
  <PresentationFormat>Laajakuva</PresentationFormat>
  <Paragraphs>3</Paragraphs>
  <Slides>2</Slides>
  <Notes>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2</vt:i4>
      </vt:variant>
    </vt:vector>
  </HeadingPairs>
  <TitlesOfParts>
    <vt:vector size="10" baseType="lpstr">
      <vt:lpstr>Arial</vt:lpstr>
      <vt:lpstr>Calibri</vt:lpstr>
      <vt:lpstr>Inter</vt:lpstr>
      <vt:lpstr>Inter Tight</vt:lpstr>
      <vt:lpstr>Segoe UI</vt:lpstr>
      <vt:lpstr>Segoe UI Black</vt:lpstr>
      <vt:lpstr>1_Office-teema</vt:lpstr>
      <vt:lpstr>Kansalliset Dialogit</vt:lpstr>
      <vt:lpstr>Rakentavan keskustelun pelisäännöt   1. Kuuntele toisia, älä keskeytä tai käynnistä sivukeskusteluja.  2. Liity toisten puheeseen ja käytä arkikieltä.  3. Kerro omasta kokemuksesta.  4. Puhuttele muita suoraan ja kysy heidän näkemyksiään.  5. Ole läsnä ja kunnioita toisia sekä luottamuksen ilmapiiriä.  6. Etsi ja kokoa. Työstä rohkeasti esiin tulevia ristiriitoja ja etsi piiloon jääneitä asioita. </vt:lpstr>
      <vt:lpstr>Mikä tuo meidät yhteen?–    Kirjoita tähän keskustelun  mahdollinen alaotsikko</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Pussinen Pauliina (VM)</dc:creator>
  <cp:lastModifiedBy>janne.kareinen</cp:lastModifiedBy>
  <cp:revision>9</cp:revision>
  <dcterms:created xsi:type="dcterms:W3CDTF">2024-04-10T05:05:56Z</dcterms:created>
  <dcterms:modified xsi:type="dcterms:W3CDTF">2024-09-09T14:43:26Z</dcterms:modified>
</cp:coreProperties>
</file>