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926638"/>
  <p:embeddedFontLst>
    <p:embeddedFont>
      <p:font typeface="Arial Black" panose="020B0A04020102020204" pitchFamily="34" charset="0"/>
      <p:bold r:id="rId15"/>
    </p:embeddedFont>
    <p:embeddedFont>
      <p:font typeface="Inter" panose="020B0604020202020204" charset="0"/>
      <p:regular r:id="rId16"/>
      <p:bold r:id="rId17"/>
      <p:italic r:id="rId18"/>
      <p:boldItalic r:id="rId19"/>
    </p:embeddedFont>
    <p:embeddedFont>
      <p:font typeface="Inter Tight" panose="020B0604020202020204" charset="0"/>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7" roundtripDataSignature="AMtx7miocarXvkMvytDnHNWBAjSemassM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562"/>
    <p:restoredTop sz="94658"/>
  </p:normalViewPr>
  <p:slideViewPr>
    <p:cSldViewPr snapToGrid="0">
      <p:cViewPr varScale="1">
        <p:scale>
          <a:sx n="59" d="100"/>
          <a:sy n="59" d="100"/>
        </p:scale>
        <p:origin x="748" y="5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customschemas.google.com/relationships/presentationmetadata" Target="meta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20650"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715153"/>
            <a:ext cx="5486400" cy="4466987"/>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notes"/>
          <p:cNvSpPr txBox="1">
            <a:spLocks noGrp="1"/>
          </p:cNvSpPr>
          <p:nvPr>
            <p:ph type="body" idx="1"/>
          </p:nvPr>
        </p:nvSpPr>
        <p:spPr>
          <a:xfrm>
            <a:off x="685800" y="4715153"/>
            <a:ext cx="548640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2" name="Google Shape;272;p1:notes"/>
          <p:cNvSpPr>
            <a:spLocks noGrp="1" noRot="1" noChangeAspect="1"/>
          </p:cNvSpPr>
          <p:nvPr>
            <p:ph type="sldImg" idx="2"/>
          </p:nvPr>
        </p:nvSpPr>
        <p:spPr>
          <a:xfrm>
            <a:off x="120650"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10:notes"/>
          <p:cNvSpPr txBox="1">
            <a:spLocks noGrp="1"/>
          </p:cNvSpPr>
          <p:nvPr>
            <p:ph type="body" idx="1"/>
          </p:nvPr>
        </p:nvSpPr>
        <p:spPr>
          <a:xfrm>
            <a:off x="685800" y="4715153"/>
            <a:ext cx="548640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1" name="Google Shape;341;p10:notes"/>
          <p:cNvSpPr>
            <a:spLocks noGrp="1" noRot="1" noChangeAspect="1"/>
          </p:cNvSpPr>
          <p:nvPr>
            <p:ph type="sldImg" idx="2"/>
          </p:nvPr>
        </p:nvSpPr>
        <p:spPr>
          <a:xfrm>
            <a:off x="120650"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1:notes"/>
          <p:cNvSpPr txBox="1">
            <a:spLocks noGrp="1"/>
          </p:cNvSpPr>
          <p:nvPr>
            <p:ph type="body" idx="1"/>
          </p:nvPr>
        </p:nvSpPr>
        <p:spPr>
          <a:xfrm>
            <a:off x="685800" y="4715153"/>
            <a:ext cx="548640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9" name="Google Shape;349;p11:notes"/>
          <p:cNvSpPr>
            <a:spLocks noGrp="1" noRot="1" noChangeAspect="1"/>
          </p:cNvSpPr>
          <p:nvPr>
            <p:ph type="sldImg" idx="2"/>
          </p:nvPr>
        </p:nvSpPr>
        <p:spPr>
          <a:xfrm>
            <a:off x="120650"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12:notes"/>
          <p:cNvSpPr txBox="1">
            <a:spLocks noGrp="1"/>
          </p:cNvSpPr>
          <p:nvPr>
            <p:ph type="body" idx="1"/>
          </p:nvPr>
        </p:nvSpPr>
        <p:spPr>
          <a:xfrm>
            <a:off x="685800" y="4715153"/>
            <a:ext cx="548640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7" name="Google Shape;357;p12:notes"/>
          <p:cNvSpPr>
            <a:spLocks noGrp="1" noRot="1" noChangeAspect="1"/>
          </p:cNvSpPr>
          <p:nvPr>
            <p:ph type="sldImg" idx="2"/>
          </p:nvPr>
        </p:nvSpPr>
        <p:spPr>
          <a:xfrm>
            <a:off x="120650"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2:notes"/>
          <p:cNvSpPr txBox="1">
            <a:spLocks noGrp="1"/>
          </p:cNvSpPr>
          <p:nvPr>
            <p:ph type="body" idx="1"/>
          </p:nvPr>
        </p:nvSpPr>
        <p:spPr>
          <a:xfrm>
            <a:off x="685800" y="4715153"/>
            <a:ext cx="548640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8" name="Google Shape;278;p2:notes"/>
          <p:cNvSpPr>
            <a:spLocks noGrp="1" noRot="1" noChangeAspect="1"/>
          </p:cNvSpPr>
          <p:nvPr>
            <p:ph type="sldImg" idx="2"/>
          </p:nvPr>
        </p:nvSpPr>
        <p:spPr>
          <a:xfrm>
            <a:off x="120650"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3:notes"/>
          <p:cNvSpPr txBox="1">
            <a:spLocks noGrp="1"/>
          </p:cNvSpPr>
          <p:nvPr>
            <p:ph type="body" idx="1"/>
          </p:nvPr>
        </p:nvSpPr>
        <p:spPr>
          <a:xfrm>
            <a:off x="685800" y="4715153"/>
            <a:ext cx="548640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4" name="Google Shape;284;p3:notes"/>
          <p:cNvSpPr>
            <a:spLocks noGrp="1" noRot="1" noChangeAspect="1"/>
          </p:cNvSpPr>
          <p:nvPr>
            <p:ph type="sldImg" idx="2"/>
          </p:nvPr>
        </p:nvSpPr>
        <p:spPr>
          <a:xfrm>
            <a:off x="120650"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4:notes"/>
          <p:cNvSpPr txBox="1">
            <a:spLocks noGrp="1"/>
          </p:cNvSpPr>
          <p:nvPr>
            <p:ph type="body" idx="1"/>
          </p:nvPr>
        </p:nvSpPr>
        <p:spPr>
          <a:xfrm>
            <a:off x="685800" y="4715153"/>
            <a:ext cx="548640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2" name="Google Shape;292;p4:notes"/>
          <p:cNvSpPr>
            <a:spLocks noGrp="1" noRot="1" noChangeAspect="1"/>
          </p:cNvSpPr>
          <p:nvPr>
            <p:ph type="sldImg" idx="2"/>
          </p:nvPr>
        </p:nvSpPr>
        <p:spPr>
          <a:xfrm>
            <a:off x="120650"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5:notes"/>
          <p:cNvSpPr txBox="1">
            <a:spLocks noGrp="1"/>
          </p:cNvSpPr>
          <p:nvPr>
            <p:ph type="body" idx="1"/>
          </p:nvPr>
        </p:nvSpPr>
        <p:spPr>
          <a:xfrm>
            <a:off x="685800" y="4715153"/>
            <a:ext cx="548640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1" name="Google Shape;301;p5:notes"/>
          <p:cNvSpPr>
            <a:spLocks noGrp="1" noRot="1" noChangeAspect="1"/>
          </p:cNvSpPr>
          <p:nvPr>
            <p:ph type="sldImg" idx="2"/>
          </p:nvPr>
        </p:nvSpPr>
        <p:spPr>
          <a:xfrm>
            <a:off x="120650"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6:notes"/>
          <p:cNvSpPr txBox="1">
            <a:spLocks noGrp="1"/>
          </p:cNvSpPr>
          <p:nvPr>
            <p:ph type="body" idx="1"/>
          </p:nvPr>
        </p:nvSpPr>
        <p:spPr>
          <a:xfrm>
            <a:off x="685800" y="4715153"/>
            <a:ext cx="548640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9" name="Google Shape;309;p6:notes"/>
          <p:cNvSpPr>
            <a:spLocks noGrp="1" noRot="1" noChangeAspect="1"/>
          </p:cNvSpPr>
          <p:nvPr>
            <p:ph type="sldImg" idx="2"/>
          </p:nvPr>
        </p:nvSpPr>
        <p:spPr>
          <a:xfrm>
            <a:off x="120650"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7:notes"/>
          <p:cNvSpPr txBox="1">
            <a:spLocks noGrp="1"/>
          </p:cNvSpPr>
          <p:nvPr>
            <p:ph type="body" idx="1"/>
          </p:nvPr>
        </p:nvSpPr>
        <p:spPr>
          <a:xfrm>
            <a:off x="685800" y="4715153"/>
            <a:ext cx="548640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7" name="Google Shape;317;p7:notes"/>
          <p:cNvSpPr>
            <a:spLocks noGrp="1" noRot="1" noChangeAspect="1"/>
          </p:cNvSpPr>
          <p:nvPr>
            <p:ph type="sldImg" idx="2"/>
          </p:nvPr>
        </p:nvSpPr>
        <p:spPr>
          <a:xfrm>
            <a:off x="120650"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8:notes"/>
          <p:cNvSpPr txBox="1">
            <a:spLocks noGrp="1"/>
          </p:cNvSpPr>
          <p:nvPr>
            <p:ph type="body" idx="1"/>
          </p:nvPr>
        </p:nvSpPr>
        <p:spPr>
          <a:xfrm>
            <a:off x="685800" y="4715153"/>
            <a:ext cx="548640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5" name="Google Shape;325;p8:notes"/>
          <p:cNvSpPr>
            <a:spLocks noGrp="1" noRot="1" noChangeAspect="1"/>
          </p:cNvSpPr>
          <p:nvPr>
            <p:ph type="sldImg" idx="2"/>
          </p:nvPr>
        </p:nvSpPr>
        <p:spPr>
          <a:xfrm>
            <a:off x="120650"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9:notes"/>
          <p:cNvSpPr txBox="1">
            <a:spLocks noGrp="1"/>
          </p:cNvSpPr>
          <p:nvPr>
            <p:ph type="body" idx="1"/>
          </p:nvPr>
        </p:nvSpPr>
        <p:spPr>
          <a:xfrm>
            <a:off x="685800" y="4715153"/>
            <a:ext cx="5486400" cy="4466987"/>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3" name="Google Shape;333;p9:notes"/>
          <p:cNvSpPr>
            <a:spLocks noGrp="1" noRot="1" noChangeAspect="1"/>
          </p:cNvSpPr>
          <p:nvPr>
            <p:ph type="sldImg" idx="2"/>
          </p:nvPr>
        </p:nvSpPr>
        <p:spPr>
          <a:xfrm>
            <a:off x="120650"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png"/><Relationship Id="rId4" Type="http://schemas.openxmlformats.org/officeDocument/2006/relationships/image" Target="../media/image1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 Id="rId5" Type="http://schemas.openxmlformats.org/officeDocument/2006/relationships/image" Target="../media/image18.png"/><Relationship Id="rId4" Type="http://schemas.openxmlformats.org/officeDocument/2006/relationships/image" Target="../media/image17.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Kansisivu">
  <p:cSld name="Kansisivu">
    <p:spTree>
      <p:nvGrpSpPr>
        <p:cNvPr id="1" name="Shape 11"/>
        <p:cNvGrpSpPr/>
        <p:nvPr/>
      </p:nvGrpSpPr>
      <p:grpSpPr>
        <a:xfrm>
          <a:off x="0" y="0"/>
          <a:ext cx="0" cy="0"/>
          <a:chOff x="0" y="0"/>
          <a:chExt cx="0" cy="0"/>
        </a:xfrm>
      </p:grpSpPr>
      <p:pic>
        <p:nvPicPr>
          <p:cNvPr id="12" name="Google Shape;12;p14" descr="Kuva, joka sisältää kohteen lintu, siluetti&#10;&#10;Kuvaus luotu automaattisesti"/>
          <p:cNvPicPr preferRelativeResize="0"/>
          <p:nvPr/>
        </p:nvPicPr>
        <p:blipFill rotWithShape="1">
          <a:blip r:embed="rId2">
            <a:alphaModFix/>
          </a:blip>
          <a:srcRect/>
          <a:stretch/>
        </p:blipFill>
        <p:spPr>
          <a:xfrm>
            <a:off x="5516387" y="-1"/>
            <a:ext cx="6693324" cy="6858000"/>
          </a:xfrm>
          <a:prstGeom prst="rect">
            <a:avLst/>
          </a:prstGeom>
          <a:noFill/>
          <a:ln>
            <a:noFill/>
          </a:ln>
        </p:spPr>
      </p:pic>
      <p:pic>
        <p:nvPicPr>
          <p:cNvPr id="13" name="Google Shape;13;p14"/>
          <p:cNvPicPr preferRelativeResize="0"/>
          <p:nvPr/>
        </p:nvPicPr>
        <p:blipFill rotWithShape="1">
          <a:blip r:embed="rId3">
            <a:alphaModFix/>
          </a:blip>
          <a:srcRect/>
          <a:stretch/>
        </p:blipFill>
        <p:spPr>
          <a:xfrm>
            <a:off x="8961" y="3023234"/>
            <a:ext cx="7126945" cy="3844104"/>
          </a:xfrm>
          <a:prstGeom prst="rect">
            <a:avLst/>
          </a:prstGeom>
          <a:noFill/>
          <a:ln>
            <a:noFill/>
          </a:ln>
        </p:spPr>
      </p:pic>
      <p:pic>
        <p:nvPicPr>
          <p:cNvPr id="14" name="Google Shape;14;p14"/>
          <p:cNvPicPr preferRelativeResize="0"/>
          <p:nvPr/>
        </p:nvPicPr>
        <p:blipFill rotWithShape="1">
          <a:blip r:embed="rId4">
            <a:alphaModFix/>
          </a:blip>
          <a:srcRect/>
          <a:stretch/>
        </p:blipFill>
        <p:spPr>
          <a:xfrm>
            <a:off x="0" y="1827958"/>
            <a:ext cx="6046694" cy="5030041"/>
          </a:xfrm>
          <a:prstGeom prst="rect">
            <a:avLst/>
          </a:prstGeom>
          <a:noFill/>
          <a:ln>
            <a:noFill/>
          </a:ln>
        </p:spPr>
      </p:pic>
      <p:sp>
        <p:nvSpPr>
          <p:cNvPr id="15" name="Google Shape;15;p14"/>
          <p:cNvSpPr/>
          <p:nvPr/>
        </p:nvSpPr>
        <p:spPr>
          <a:xfrm>
            <a:off x="389964" y="372035"/>
            <a:ext cx="11421035" cy="6113930"/>
          </a:xfrm>
          <a:prstGeom prst="rect">
            <a:avLst/>
          </a:prstGeom>
          <a:solidFill>
            <a:schemeClr val="lt1"/>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Inter"/>
              <a:ea typeface="Inter"/>
              <a:cs typeface="Inter"/>
              <a:sym typeface="Inter"/>
            </a:endParaRPr>
          </a:p>
        </p:txBody>
      </p:sp>
      <p:sp>
        <p:nvSpPr>
          <p:cNvPr id="16" name="Google Shape;16;p14"/>
          <p:cNvSpPr txBox="1">
            <a:spLocks noGrp="1"/>
          </p:cNvSpPr>
          <p:nvPr>
            <p:ph type="ctrTitle"/>
          </p:nvPr>
        </p:nvSpPr>
        <p:spPr>
          <a:xfrm>
            <a:off x="793374" y="804116"/>
            <a:ext cx="10614213" cy="3238966"/>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dk1"/>
              </a:buClr>
              <a:buSzPts val="9000"/>
              <a:buFont typeface="Inter Tight"/>
              <a:buNone/>
              <a:defRPr sz="9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4"/>
          <p:cNvSpPr txBox="1">
            <a:spLocks noGrp="1"/>
          </p:cNvSpPr>
          <p:nvPr>
            <p:ph type="subTitle" idx="1"/>
          </p:nvPr>
        </p:nvSpPr>
        <p:spPr>
          <a:xfrm>
            <a:off x="793374" y="4545105"/>
            <a:ext cx="10614213" cy="667871"/>
          </a:xfrm>
          <a:prstGeom prst="rect">
            <a:avLst/>
          </a:prstGeom>
          <a:noFill/>
          <a:ln>
            <a:noFill/>
          </a:ln>
        </p:spPr>
        <p:txBody>
          <a:bodyPr spcFirstLastPara="1" wrap="square" lIns="0" tIns="0" rIns="0" bIns="0" anchor="t" anchorCtr="0">
            <a:noAutofit/>
          </a:bodyPr>
          <a:lstStyle>
            <a:lvl1pPr lvl="0" algn="l">
              <a:lnSpc>
                <a:spcPct val="110000"/>
              </a:lnSpc>
              <a:spcBef>
                <a:spcPts val="1000"/>
              </a:spcBef>
              <a:spcAft>
                <a:spcPts val="0"/>
              </a:spcAft>
              <a:buClr>
                <a:schemeClr val="dk1"/>
              </a:buClr>
              <a:buSzPts val="2400"/>
              <a:buNone/>
              <a:defRPr sz="2400"/>
            </a:lvl1pPr>
            <a:lvl2pPr lvl="1" algn="ctr">
              <a:lnSpc>
                <a:spcPct val="110000"/>
              </a:lnSpc>
              <a:spcBef>
                <a:spcPts val="500"/>
              </a:spcBef>
              <a:spcAft>
                <a:spcPts val="0"/>
              </a:spcAft>
              <a:buClr>
                <a:schemeClr val="dk1"/>
              </a:buClr>
              <a:buSzPts val="2000"/>
              <a:buNone/>
              <a:defRPr sz="2000"/>
            </a:lvl2pPr>
            <a:lvl3pPr lvl="2" algn="ctr">
              <a:lnSpc>
                <a:spcPct val="110000"/>
              </a:lnSpc>
              <a:spcBef>
                <a:spcPts val="500"/>
              </a:spcBef>
              <a:spcAft>
                <a:spcPts val="0"/>
              </a:spcAft>
              <a:buClr>
                <a:schemeClr val="dk1"/>
              </a:buClr>
              <a:buSzPts val="1800"/>
              <a:buNone/>
              <a:defRPr sz="1800"/>
            </a:lvl3pPr>
            <a:lvl4pPr lvl="3" algn="ctr">
              <a:lnSpc>
                <a:spcPct val="110000"/>
              </a:lnSpc>
              <a:spcBef>
                <a:spcPts val="500"/>
              </a:spcBef>
              <a:spcAft>
                <a:spcPts val="0"/>
              </a:spcAft>
              <a:buClr>
                <a:schemeClr val="dk1"/>
              </a:buClr>
              <a:buSzPts val="1600"/>
              <a:buNone/>
              <a:defRPr sz="1600"/>
            </a:lvl4pPr>
            <a:lvl5pPr lvl="4" algn="ctr">
              <a:lnSpc>
                <a:spcPct val="11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4"/>
          <p:cNvSpPr txBox="1">
            <a:spLocks noGrp="1"/>
          </p:cNvSpPr>
          <p:nvPr>
            <p:ph type="body" idx="2"/>
          </p:nvPr>
        </p:nvSpPr>
        <p:spPr>
          <a:xfrm>
            <a:off x="793376" y="5854327"/>
            <a:ext cx="8552330" cy="365125"/>
          </a:xfrm>
          <a:prstGeom prst="rect">
            <a:avLst/>
          </a:prstGeom>
          <a:noFill/>
          <a:ln>
            <a:noFill/>
          </a:ln>
        </p:spPr>
        <p:txBody>
          <a:bodyPr spcFirstLastPara="1" wrap="square" lIns="0" tIns="0" rIns="0" bIns="0" anchor="ctr" anchorCtr="0">
            <a:noAutofit/>
          </a:bodyPr>
          <a:lstStyle>
            <a:lvl1pPr marL="457200" lvl="0" indent="-228600" algn="l">
              <a:lnSpc>
                <a:spcPct val="110000"/>
              </a:lnSpc>
              <a:spcBef>
                <a:spcPts val="1000"/>
              </a:spcBef>
              <a:spcAft>
                <a:spcPts val="0"/>
              </a:spcAft>
              <a:buClr>
                <a:schemeClr val="dk1"/>
              </a:buClr>
              <a:buSzPts val="1600"/>
              <a:buNone/>
              <a:defRPr/>
            </a:lvl1pPr>
            <a:lvl2pPr marL="914400" lvl="1" indent="-228600" algn="l">
              <a:lnSpc>
                <a:spcPct val="110000"/>
              </a:lnSpc>
              <a:spcBef>
                <a:spcPts val="500"/>
              </a:spcBef>
              <a:spcAft>
                <a:spcPts val="0"/>
              </a:spcAft>
              <a:buClr>
                <a:schemeClr val="dk1"/>
              </a:buClr>
              <a:buSzPts val="1600"/>
              <a:buNone/>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9" name="Google Shape;19;p14"/>
          <p:cNvGrpSpPr/>
          <p:nvPr/>
        </p:nvGrpSpPr>
        <p:grpSpPr>
          <a:xfrm>
            <a:off x="10197819" y="5884768"/>
            <a:ext cx="1289051" cy="318800"/>
            <a:chOff x="2181226" y="2460626"/>
            <a:chExt cx="7831137" cy="1936750"/>
          </a:xfrm>
        </p:grpSpPr>
        <p:sp>
          <p:nvSpPr>
            <p:cNvPr id="20" name="Google Shape;20;p14"/>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1" name="Google Shape;21;p14"/>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 name="Google Shape;22;p14"/>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3" name="Google Shape;23;p14"/>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4" name="Google Shape;24;p14"/>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 name="Google Shape;25;p14"/>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6" name="Google Shape;26;p14"/>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7" name="Google Shape;27;p14"/>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8" name="Google Shape;28;p14"/>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9" name="Google Shape;29;p14"/>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30" name="Google Shape;30;p14"/>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31" name="Google Shape;31;p14"/>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32" name="Google Shape;32;p14"/>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33" name="Google Shape;33;p14"/>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34" name="Google Shape;34;p14"/>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35" name="Google Shape;35;p14"/>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36" name="Google Shape;36;p14"/>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37" name="Google Shape;37;p14"/>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38" name="Google Shape;38;p14"/>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grpSp>
      <p:cxnSp>
        <p:nvCxnSpPr>
          <p:cNvPr id="39" name="Google Shape;39;p14"/>
          <p:cNvCxnSpPr/>
          <p:nvPr/>
        </p:nvCxnSpPr>
        <p:spPr>
          <a:xfrm>
            <a:off x="380999" y="5616388"/>
            <a:ext cx="11438965" cy="0"/>
          </a:xfrm>
          <a:prstGeom prst="straightConnector1">
            <a:avLst/>
          </a:prstGeom>
          <a:noFill/>
          <a:ln w="12700" cap="flat" cmpd="sng">
            <a:solidFill>
              <a:schemeClr val="dk1"/>
            </a:solidFill>
            <a:prstDash val="solid"/>
            <a:miter lim="800000"/>
            <a:headEnd type="none" w="sm" len="sm"/>
            <a:tailEnd type="none" w="sm" len="sm"/>
          </a:ln>
        </p:spPr>
      </p:cxnSp>
      <p:cxnSp>
        <p:nvCxnSpPr>
          <p:cNvPr id="40" name="Google Shape;40;p14"/>
          <p:cNvCxnSpPr/>
          <p:nvPr/>
        </p:nvCxnSpPr>
        <p:spPr>
          <a:xfrm>
            <a:off x="9865659" y="5616000"/>
            <a:ext cx="0" cy="861000"/>
          </a:xfrm>
          <a:prstGeom prst="straightConnector1">
            <a:avLst/>
          </a:prstGeom>
          <a:noFill/>
          <a:ln w="12700" cap="flat" cmpd="sng">
            <a:solidFill>
              <a:schemeClr val="dk1"/>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Otsikko ja sisältö">
  <p:cSld name="1_Otsikko ja sisältö">
    <p:spTree>
      <p:nvGrpSpPr>
        <p:cNvPr id="1" name="Shape 208"/>
        <p:cNvGrpSpPr/>
        <p:nvPr/>
      </p:nvGrpSpPr>
      <p:grpSpPr>
        <a:xfrm>
          <a:off x="0" y="0"/>
          <a:ext cx="0" cy="0"/>
          <a:chOff x="0" y="0"/>
          <a:chExt cx="0" cy="0"/>
        </a:xfrm>
      </p:grpSpPr>
      <p:sp>
        <p:nvSpPr>
          <p:cNvPr id="209" name="Google Shape;209;p23"/>
          <p:cNvSpPr txBox="1">
            <a:spLocks noGrp="1"/>
          </p:cNvSpPr>
          <p:nvPr>
            <p:ph type="title"/>
          </p:nvPr>
        </p:nvSpPr>
        <p:spPr>
          <a:xfrm>
            <a:off x="672352" y="555812"/>
            <a:ext cx="10860741" cy="887506"/>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0" name="Google Shape;210;p23"/>
          <p:cNvSpPr txBox="1">
            <a:spLocks noGrp="1"/>
          </p:cNvSpPr>
          <p:nvPr>
            <p:ph type="body" idx="1"/>
          </p:nvPr>
        </p:nvSpPr>
        <p:spPr>
          <a:xfrm>
            <a:off x="672352" y="1546412"/>
            <a:ext cx="10860741" cy="4312023"/>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1" name="Google Shape;211;p23"/>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2" name="Google Shape;212;p23"/>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3" name="Google Shape;213;p23"/>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1pPr>
            <a:lvl2pPr marL="0" marR="0" lvl="1"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2pPr>
            <a:lvl3pPr marL="0" marR="0" lvl="2"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3pPr>
            <a:lvl4pPr marL="0" marR="0" lvl="3"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4pPr>
            <a:lvl5pPr marL="0" marR="0" lvl="4"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5pPr>
            <a:lvl6pPr marL="0" marR="0" lvl="5"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6pPr>
            <a:lvl7pPr marL="0" marR="0" lvl="6"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7pPr>
            <a:lvl8pPr marL="0" marR="0" lvl="7"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8pPr>
            <a:lvl9pPr marL="0" marR="0" lvl="8"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9pPr>
          </a:lstStyle>
          <a:p>
            <a:pPr marL="0" lvl="0" indent="0" algn="l" rtl="0">
              <a:spcBef>
                <a:spcPts val="0"/>
              </a:spcBef>
              <a:spcAft>
                <a:spcPts val="0"/>
              </a:spcAft>
              <a:buNone/>
            </a:pPr>
            <a:fld id="{00000000-1234-1234-1234-123412341234}" type="slidenum">
              <a:rPr lang="en-GB"/>
              <a:t>‹#›</a:t>
            </a:fld>
            <a:endParaRPr/>
          </a:p>
        </p:txBody>
      </p:sp>
      <p:pic>
        <p:nvPicPr>
          <p:cNvPr id="214" name="Google Shape;214;p23"/>
          <p:cNvPicPr preferRelativeResize="0"/>
          <p:nvPr/>
        </p:nvPicPr>
        <p:blipFill rotWithShape="1">
          <a:blip r:embed="rId2">
            <a:alphaModFix/>
          </a:blip>
          <a:srcRect/>
          <a:stretch/>
        </p:blipFill>
        <p:spPr>
          <a:xfrm>
            <a:off x="3504477" y="5236798"/>
            <a:ext cx="5361618" cy="1621201"/>
          </a:xfrm>
          <a:prstGeom prst="rect">
            <a:avLst/>
          </a:prstGeom>
          <a:noFill/>
          <a:ln>
            <a:noFill/>
          </a:ln>
        </p:spPr>
      </p:pic>
      <p:pic>
        <p:nvPicPr>
          <p:cNvPr id="215" name="Google Shape;215;p23"/>
          <p:cNvPicPr preferRelativeResize="0"/>
          <p:nvPr/>
        </p:nvPicPr>
        <p:blipFill rotWithShape="1">
          <a:blip r:embed="rId3">
            <a:alphaModFix/>
          </a:blip>
          <a:srcRect/>
          <a:stretch/>
        </p:blipFill>
        <p:spPr>
          <a:xfrm>
            <a:off x="4876799" y="6342111"/>
            <a:ext cx="2718865" cy="515874"/>
          </a:xfrm>
          <a:prstGeom prst="rect">
            <a:avLst/>
          </a:prstGeom>
          <a:noFill/>
          <a:ln>
            <a:noFill/>
          </a:ln>
        </p:spPr>
      </p:pic>
      <p:grpSp>
        <p:nvGrpSpPr>
          <p:cNvPr id="216" name="Google Shape;216;p23"/>
          <p:cNvGrpSpPr/>
          <p:nvPr/>
        </p:nvGrpSpPr>
        <p:grpSpPr>
          <a:xfrm>
            <a:off x="10574336" y="6256804"/>
            <a:ext cx="1289051" cy="318800"/>
            <a:chOff x="2181226" y="2460626"/>
            <a:chExt cx="7831137" cy="1936750"/>
          </a:xfrm>
        </p:grpSpPr>
        <p:sp>
          <p:nvSpPr>
            <p:cNvPr id="217" name="Google Shape;217;p23"/>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18" name="Google Shape;218;p23"/>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19" name="Google Shape;219;p23"/>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0" name="Google Shape;220;p23"/>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1" name="Google Shape;221;p23"/>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2" name="Google Shape;222;p23"/>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3" name="Google Shape;223;p23"/>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4" name="Google Shape;224;p23"/>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5" name="Google Shape;225;p23"/>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6" name="Google Shape;226;p23"/>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7" name="Google Shape;227;p23"/>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8" name="Google Shape;228;p23"/>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29" name="Google Shape;229;p23"/>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30" name="Google Shape;230;p23"/>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31" name="Google Shape;231;p23"/>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32" name="Google Shape;232;p23"/>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33" name="Google Shape;233;p23"/>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34" name="Google Shape;234;p23"/>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35" name="Google Shape;235;p23"/>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grpSp>
      <p:cxnSp>
        <p:nvCxnSpPr>
          <p:cNvPr id="236" name="Google Shape;236;p23"/>
          <p:cNvCxnSpPr/>
          <p:nvPr/>
        </p:nvCxnSpPr>
        <p:spPr>
          <a:xfrm>
            <a:off x="-1" y="5992906"/>
            <a:ext cx="12193200" cy="0"/>
          </a:xfrm>
          <a:prstGeom prst="straightConnector1">
            <a:avLst/>
          </a:prstGeom>
          <a:noFill/>
          <a:ln w="12700" cap="flat" cmpd="sng">
            <a:solidFill>
              <a:schemeClr val="dk1"/>
            </a:solidFill>
            <a:prstDash val="solid"/>
            <a:miter lim="800000"/>
            <a:headEnd type="none" w="sm" len="sm"/>
            <a:tailEnd type="none" w="sm" len="sm"/>
          </a:ln>
        </p:spPr>
      </p:cxnSp>
      <p:cxnSp>
        <p:nvCxnSpPr>
          <p:cNvPr id="237" name="Google Shape;237;p23"/>
          <p:cNvCxnSpPr/>
          <p:nvPr/>
        </p:nvCxnSpPr>
        <p:spPr>
          <a:xfrm>
            <a:off x="10251142" y="5995988"/>
            <a:ext cx="0" cy="862012"/>
          </a:xfrm>
          <a:prstGeom prst="straightConnector1">
            <a:avLst/>
          </a:prstGeom>
          <a:noFill/>
          <a:ln w="12700" cap="flat" cmpd="sng">
            <a:solidFill>
              <a:schemeClr val="dk1"/>
            </a:solidFill>
            <a:prstDash val="solid"/>
            <a:miter lim="800000"/>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ain otsikko" type="titleOnly">
  <p:cSld name="TITLE_ONLY">
    <p:spTree>
      <p:nvGrpSpPr>
        <p:cNvPr id="1" name="Shape 238"/>
        <p:cNvGrpSpPr/>
        <p:nvPr/>
      </p:nvGrpSpPr>
      <p:grpSpPr>
        <a:xfrm>
          <a:off x="0" y="0"/>
          <a:ext cx="0" cy="0"/>
          <a:chOff x="0" y="0"/>
          <a:chExt cx="0" cy="0"/>
        </a:xfrm>
      </p:grpSpPr>
      <p:sp>
        <p:nvSpPr>
          <p:cNvPr id="239" name="Google Shape;239;p24"/>
          <p:cNvSpPr txBox="1">
            <a:spLocks noGrp="1"/>
          </p:cNvSpPr>
          <p:nvPr>
            <p:ph type="title"/>
          </p:nvPr>
        </p:nvSpPr>
        <p:spPr>
          <a:xfrm>
            <a:off x="672352" y="555812"/>
            <a:ext cx="10860741" cy="887506"/>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0" name="Google Shape;240;p24"/>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1" name="Google Shape;241;p24"/>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2" name="Google Shape;242;p24"/>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1pPr>
            <a:lvl2pPr marL="0" marR="0" lvl="1"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2pPr>
            <a:lvl3pPr marL="0" marR="0" lvl="2"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3pPr>
            <a:lvl4pPr marL="0" marR="0" lvl="3"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4pPr>
            <a:lvl5pPr marL="0" marR="0" lvl="4"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5pPr>
            <a:lvl6pPr marL="0" marR="0" lvl="5"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6pPr>
            <a:lvl7pPr marL="0" marR="0" lvl="6"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7pPr>
            <a:lvl8pPr marL="0" marR="0" lvl="7"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8pPr>
            <a:lvl9pPr marL="0" marR="0" lvl="8"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Alaosio ja logo" type="blank">
  <p:cSld name="BLANK">
    <p:spTree>
      <p:nvGrpSpPr>
        <p:cNvPr id="1" name="Shape 243"/>
        <p:cNvGrpSpPr/>
        <p:nvPr/>
      </p:nvGrpSpPr>
      <p:grpSpPr>
        <a:xfrm>
          <a:off x="0" y="0"/>
          <a:ext cx="0" cy="0"/>
          <a:chOff x="0" y="0"/>
          <a:chExt cx="0" cy="0"/>
        </a:xfrm>
      </p:grpSpPr>
      <p:sp>
        <p:nvSpPr>
          <p:cNvPr id="244" name="Google Shape;244;p25"/>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5" name="Google Shape;245;p25"/>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6" name="Google Shape;246;p25"/>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1pPr>
            <a:lvl2pPr marL="0" marR="0" lvl="1"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2pPr>
            <a:lvl3pPr marL="0" marR="0" lvl="2"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3pPr>
            <a:lvl4pPr marL="0" marR="0" lvl="3"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4pPr>
            <a:lvl5pPr marL="0" marR="0" lvl="4"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5pPr>
            <a:lvl6pPr marL="0" marR="0" lvl="5"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6pPr>
            <a:lvl7pPr marL="0" marR="0" lvl="6"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7pPr>
            <a:lvl8pPr marL="0" marR="0" lvl="7"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8pPr>
            <a:lvl9pPr marL="0" marR="0" lvl="8"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9pPr>
          </a:lstStyle>
          <a:p>
            <a:pPr marL="0" lvl="0" indent="0" algn="l" rtl="0">
              <a:spcBef>
                <a:spcPts val="0"/>
              </a:spcBef>
              <a:spcAft>
                <a:spcPts val="0"/>
              </a:spcAft>
              <a:buNone/>
            </a:pPr>
            <a:fld id="{00000000-1234-1234-1234-123412341234}" type="slidenum">
              <a:rPr lang="en-GB"/>
              <a:t>‹#›</a:t>
            </a:fld>
            <a:endParaRPr/>
          </a:p>
        </p:txBody>
      </p:sp>
      <p:grpSp>
        <p:nvGrpSpPr>
          <p:cNvPr id="247" name="Google Shape;247;p25"/>
          <p:cNvGrpSpPr/>
          <p:nvPr/>
        </p:nvGrpSpPr>
        <p:grpSpPr>
          <a:xfrm>
            <a:off x="10574336" y="6256804"/>
            <a:ext cx="1289051" cy="318800"/>
            <a:chOff x="2181226" y="2460626"/>
            <a:chExt cx="7831137" cy="1936750"/>
          </a:xfrm>
        </p:grpSpPr>
        <p:sp>
          <p:nvSpPr>
            <p:cNvPr id="248" name="Google Shape;248;p25"/>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49" name="Google Shape;249;p25"/>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0" name="Google Shape;250;p25"/>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1" name="Google Shape;251;p25"/>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2" name="Google Shape;252;p25"/>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3" name="Google Shape;253;p25"/>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4" name="Google Shape;254;p25"/>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5" name="Google Shape;255;p25"/>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6" name="Google Shape;256;p25"/>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7" name="Google Shape;257;p25"/>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8" name="Google Shape;258;p25"/>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59" name="Google Shape;259;p25"/>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60" name="Google Shape;260;p25"/>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61" name="Google Shape;261;p25"/>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62" name="Google Shape;262;p25"/>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63" name="Google Shape;263;p25"/>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64" name="Google Shape;264;p25"/>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65" name="Google Shape;265;p25"/>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66" name="Google Shape;266;p25"/>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grpSp>
      <p:cxnSp>
        <p:nvCxnSpPr>
          <p:cNvPr id="267" name="Google Shape;267;p25"/>
          <p:cNvCxnSpPr/>
          <p:nvPr/>
        </p:nvCxnSpPr>
        <p:spPr>
          <a:xfrm>
            <a:off x="-1" y="5992906"/>
            <a:ext cx="12193200" cy="0"/>
          </a:xfrm>
          <a:prstGeom prst="straightConnector1">
            <a:avLst/>
          </a:prstGeom>
          <a:noFill/>
          <a:ln w="12700" cap="flat" cmpd="sng">
            <a:solidFill>
              <a:schemeClr val="dk1"/>
            </a:solidFill>
            <a:prstDash val="solid"/>
            <a:miter lim="800000"/>
            <a:headEnd type="none" w="sm" len="sm"/>
            <a:tailEnd type="none" w="sm" len="sm"/>
          </a:ln>
        </p:spPr>
      </p:cxnSp>
      <p:cxnSp>
        <p:nvCxnSpPr>
          <p:cNvPr id="268" name="Google Shape;268;p25"/>
          <p:cNvCxnSpPr/>
          <p:nvPr/>
        </p:nvCxnSpPr>
        <p:spPr>
          <a:xfrm>
            <a:off x="10251142" y="5995988"/>
            <a:ext cx="0" cy="862012"/>
          </a:xfrm>
          <a:prstGeom prst="straightConnector1">
            <a:avLst/>
          </a:prstGeom>
          <a:noFill/>
          <a:ln w="12700" cap="flat" cmpd="sng">
            <a:solidFill>
              <a:schemeClr val="dk1"/>
            </a:solidFill>
            <a:prstDash val="solid"/>
            <a:miter lim="800000"/>
            <a:headEnd type="none" w="sm" len="sm"/>
            <a:tailEnd type="none" w="sm" len="sm"/>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yhjä">
  <p:cSld name="Tyhjä">
    <p:spTree>
      <p:nvGrpSpPr>
        <p:cNvPr id="1" name="Shape 269"/>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tsikkodia">
  <p:cSld name="Otsikkodia">
    <p:spTree>
      <p:nvGrpSpPr>
        <p:cNvPr id="1" name="Shape 41"/>
        <p:cNvGrpSpPr/>
        <p:nvPr/>
      </p:nvGrpSpPr>
      <p:grpSpPr>
        <a:xfrm>
          <a:off x="0" y="0"/>
          <a:ext cx="0" cy="0"/>
          <a:chOff x="0" y="0"/>
          <a:chExt cx="0" cy="0"/>
        </a:xfrm>
      </p:grpSpPr>
      <p:pic>
        <p:nvPicPr>
          <p:cNvPr id="42" name="Google Shape;42;p15" descr="Kuva, joka sisältää kohteen lintu&#10;&#10;Kuvaus luotu automaattisesti"/>
          <p:cNvPicPr preferRelativeResize="0"/>
          <p:nvPr/>
        </p:nvPicPr>
        <p:blipFill rotWithShape="1">
          <a:blip r:embed="rId2">
            <a:alphaModFix/>
          </a:blip>
          <a:srcRect/>
          <a:stretch/>
        </p:blipFill>
        <p:spPr>
          <a:xfrm>
            <a:off x="6799315" y="4276173"/>
            <a:ext cx="5392685" cy="2581661"/>
          </a:xfrm>
          <a:prstGeom prst="rect">
            <a:avLst/>
          </a:prstGeom>
          <a:noFill/>
          <a:ln>
            <a:noFill/>
          </a:ln>
        </p:spPr>
      </p:pic>
      <p:pic>
        <p:nvPicPr>
          <p:cNvPr id="43" name="Google Shape;43;p15"/>
          <p:cNvPicPr preferRelativeResize="0"/>
          <p:nvPr/>
        </p:nvPicPr>
        <p:blipFill rotWithShape="1">
          <a:blip r:embed="rId3">
            <a:alphaModFix/>
          </a:blip>
          <a:srcRect/>
          <a:stretch/>
        </p:blipFill>
        <p:spPr>
          <a:xfrm>
            <a:off x="8138151" y="3774775"/>
            <a:ext cx="4053849" cy="3083059"/>
          </a:xfrm>
          <a:prstGeom prst="rect">
            <a:avLst/>
          </a:prstGeom>
          <a:noFill/>
          <a:ln>
            <a:noFill/>
          </a:ln>
        </p:spPr>
      </p:pic>
      <p:pic>
        <p:nvPicPr>
          <p:cNvPr id="44" name="Google Shape;44;p15"/>
          <p:cNvPicPr preferRelativeResize="0"/>
          <p:nvPr/>
        </p:nvPicPr>
        <p:blipFill rotWithShape="1">
          <a:blip r:embed="rId4">
            <a:alphaModFix/>
          </a:blip>
          <a:srcRect/>
          <a:stretch/>
        </p:blipFill>
        <p:spPr>
          <a:xfrm>
            <a:off x="0" y="0"/>
            <a:ext cx="4607859" cy="3921470"/>
          </a:xfrm>
          <a:prstGeom prst="rect">
            <a:avLst/>
          </a:prstGeom>
          <a:noFill/>
          <a:ln>
            <a:noFill/>
          </a:ln>
        </p:spPr>
      </p:pic>
      <p:sp>
        <p:nvSpPr>
          <p:cNvPr id="45" name="Google Shape;45;p15"/>
          <p:cNvSpPr txBox="1">
            <a:spLocks noGrp="1"/>
          </p:cNvSpPr>
          <p:nvPr>
            <p:ph type="ctrTitle"/>
          </p:nvPr>
        </p:nvSpPr>
        <p:spPr>
          <a:xfrm>
            <a:off x="793374" y="1601975"/>
            <a:ext cx="10614213" cy="3238966"/>
          </a:xfrm>
          <a:prstGeom prst="rect">
            <a:avLst/>
          </a:prstGeom>
          <a:noFill/>
          <a:ln>
            <a:noFill/>
          </a:ln>
        </p:spPr>
        <p:txBody>
          <a:bodyPr spcFirstLastPara="1" wrap="square" lIns="0" tIns="0" rIns="0" bIns="0" anchor="ctr" anchorCtr="0">
            <a:noAutofit/>
          </a:bodyPr>
          <a:lstStyle>
            <a:lvl1pPr lvl="0" algn="ctr">
              <a:lnSpc>
                <a:spcPct val="80000"/>
              </a:lnSpc>
              <a:spcBef>
                <a:spcPts val="0"/>
              </a:spcBef>
              <a:spcAft>
                <a:spcPts val="0"/>
              </a:spcAft>
              <a:buClr>
                <a:schemeClr val="dk1"/>
              </a:buClr>
              <a:buSzPts val="7000"/>
              <a:buFont typeface="Inter Tight"/>
              <a:buNone/>
              <a:defRPr sz="7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15"/>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5"/>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5"/>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1pPr>
            <a:lvl2pPr marL="0" marR="0" lvl="1"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2pPr>
            <a:lvl3pPr marL="0" marR="0" lvl="2"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3pPr>
            <a:lvl4pPr marL="0" marR="0" lvl="3"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4pPr>
            <a:lvl5pPr marL="0" marR="0" lvl="4"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5pPr>
            <a:lvl6pPr marL="0" marR="0" lvl="5"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6pPr>
            <a:lvl7pPr marL="0" marR="0" lvl="6"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7pPr>
            <a:lvl8pPr marL="0" marR="0" lvl="7"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8pPr>
            <a:lvl9pPr marL="0" marR="0" lvl="8"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9pPr>
          </a:lstStyle>
          <a:p>
            <a:pPr marL="0" lvl="0" indent="0" algn="l" rtl="0">
              <a:spcBef>
                <a:spcPts val="0"/>
              </a:spcBef>
              <a:spcAft>
                <a:spcPts val="0"/>
              </a:spcAft>
              <a:buNone/>
            </a:pPr>
            <a:fld id="{00000000-1234-1234-1234-123412341234}" type="slidenum">
              <a:rPr lang="en-GB"/>
              <a:t>‹#›</a:t>
            </a:fld>
            <a:endParaRPr/>
          </a:p>
        </p:txBody>
      </p:sp>
      <p:grpSp>
        <p:nvGrpSpPr>
          <p:cNvPr id="49" name="Google Shape;49;p15"/>
          <p:cNvGrpSpPr/>
          <p:nvPr/>
        </p:nvGrpSpPr>
        <p:grpSpPr>
          <a:xfrm>
            <a:off x="10574336" y="6256804"/>
            <a:ext cx="1289051" cy="318800"/>
            <a:chOff x="2181226" y="2460626"/>
            <a:chExt cx="7831137" cy="1936750"/>
          </a:xfrm>
        </p:grpSpPr>
        <p:sp>
          <p:nvSpPr>
            <p:cNvPr id="50" name="Google Shape;50;p15"/>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51" name="Google Shape;51;p15"/>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52" name="Google Shape;52;p15"/>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53" name="Google Shape;53;p15"/>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54" name="Google Shape;54;p15"/>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55" name="Google Shape;55;p15"/>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56" name="Google Shape;56;p15"/>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57" name="Google Shape;57;p15"/>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58" name="Google Shape;58;p15"/>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59" name="Google Shape;59;p15"/>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60" name="Google Shape;60;p15"/>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61" name="Google Shape;61;p15"/>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62" name="Google Shape;62;p15"/>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63" name="Google Shape;63;p15"/>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64" name="Google Shape;64;p15"/>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65" name="Google Shape;65;p15"/>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66" name="Google Shape;66;p15"/>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67" name="Google Shape;67;p15"/>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68" name="Google Shape;68;p15"/>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grpSp>
      <p:cxnSp>
        <p:nvCxnSpPr>
          <p:cNvPr id="69" name="Google Shape;69;p15"/>
          <p:cNvCxnSpPr/>
          <p:nvPr/>
        </p:nvCxnSpPr>
        <p:spPr>
          <a:xfrm>
            <a:off x="-1" y="5992906"/>
            <a:ext cx="12193200" cy="0"/>
          </a:xfrm>
          <a:prstGeom prst="straightConnector1">
            <a:avLst/>
          </a:prstGeom>
          <a:noFill/>
          <a:ln w="12700" cap="flat" cmpd="sng">
            <a:solidFill>
              <a:schemeClr val="dk1"/>
            </a:solidFill>
            <a:prstDash val="solid"/>
            <a:miter lim="800000"/>
            <a:headEnd type="none" w="sm" len="sm"/>
            <a:tailEnd type="none" w="sm" len="sm"/>
          </a:ln>
        </p:spPr>
      </p:cxnSp>
      <p:cxnSp>
        <p:nvCxnSpPr>
          <p:cNvPr id="70" name="Google Shape;70;p15"/>
          <p:cNvCxnSpPr/>
          <p:nvPr/>
        </p:nvCxnSpPr>
        <p:spPr>
          <a:xfrm>
            <a:off x="10251142" y="5995988"/>
            <a:ext cx="0" cy="862012"/>
          </a:xfrm>
          <a:prstGeom prst="straightConnector1">
            <a:avLst/>
          </a:prstGeom>
          <a:noFill/>
          <a:ln w="12700" cap="flat" cmpd="sng">
            <a:solidFill>
              <a:schemeClr val="dk1"/>
            </a:solidFill>
            <a:prstDash val="solid"/>
            <a:miter lim="800000"/>
            <a:headEnd type="none" w="sm" len="sm"/>
            <a:tailEnd type="none" w="sm" len="sm"/>
          </a:ln>
        </p:spPr>
      </p:cxn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Vertailu">
  <p:cSld name="Vertailu">
    <p:spTree>
      <p:nvGrpSpPr>
        <p:cNvPr id="1" name="Shape 71"/>
        <p:cNvGrpSpPr/>
        <p:nvPr/>
      </p:nvGrpSpPr>
      <p:grpSpPr>
        <a:xfrm>
          <a:off x="0" y="0"/>
          <a:ext cx="0" cy="0"/>
          <a:chOff x="0" y="0"/>
          <a:chExt cx="0" cy="0"/>
        </a:xfrm>
      </p:grpSpPr>
      <p:pic>
        <p:nvPicPr>
          <p:cNvPr id="72" name="Google Shape;72;p16"/>
          <p:cNvPicPr preferRelativeResize="0"/>
          <p:nvPr/>
        </p:nvPicPr>
        <p:blipFill rotWithShape="1">
          <a:blip r:embed="rId2">
            <a:alphaModFix/>
          </a:blip>
          <a:srcRect/>
          <a:stretch/>
        </p:blipFill>
        <p:spPr>
          <a:xfrm>
            <a:off x="3504477" y="5236798"/>
            <a:ext cx="5361618" cy="1621201"/>
          </a:xfrm>
          <a:prstGeom prst="rect">
            <a:avLst/>
          </a:prstGeom>
          <a:noFill/>
          <a:ln>
            <a:noFill/>
          </a:ln>
        </p:spPr>
      </p:pic>
      <p:pic>
        <p:nvPicPr>
          <p:cNvPr id="73" name="Google Shape;73;p16"/>
          <p:cNvPicPr preferRelativeResize="0"/>
          <p:nvPr/>
        </p:nvPicPr>
        <p:blipFill rotWithShape="1">
          <a:blip r:embed="rId3">
            <a:alphaModFix/>
          </a:blip>
          <a:srcRect/>
          <a:stretch/>
        </p:blipFill>
        <p:spPr>
          <a:xfrm>
            <a:off x="4876799" y="6342111"/>
            <a:ext cx="2718865" cy="515874"/>
          </a:xfrm>
          <a:prstGeom prst="rect">
            <a:avLst/>
          </a:prstGeom>
          <a:noFill/>
          <a:ln>
            <a:noFill/>
          </a:ln>
        </p:spPr>
      </p:pic>
      <p:sp>
        <p:nvSpPr>
          <p:cNvPr id="74" name="Google Shape;74;p16"/>
          <p:cNvSpPr txBox="1">
            <a:spLocks noGrp="1"/>
          </p:cNvSpPr>
          <p:nvPr>
            <p:ph type="body" idx="1"/>
          </p:nvPr>
        </p:nvSpPr>
        <p:spPr>
          <a:xfrm>
            <a:off x="672353" y="1546412"/>
            <a:ext cx="4706469" cy="4312023"/>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6"/>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6"/>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6"/>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1pPr>
            <a:lvl2pPr marL="0" marR="0" lvl="1"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2pPr>
            <a:lvl3pPr marL="0" marR="0" lvl="2"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3pPr>
            <a:lvl4pPr marL="0" marR="0" lvl="3"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4pPr>
            <a:lvl5pPr marL="0" marR="0" lvl="4"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5pPr>
            <a:lvl6pPr marL="0" marR="0" lvl="5"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6pPr>
            <a:lvl7pPr marL="0" marR="0" lvl="6"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7pPr>
            <a:lvl8pPr marL="0" marR="0" lvl="7"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8pPr>
            <a:lvl9pPr marL="0" marR="0" lvl="8"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9pPr>
          </a:lstStyle>
          <a:p>
            <a:pPr marL="0" lvl="0" indent="0" algn="l" rtl="0">
              <a:spcBef>
                <a:spcPts val="0"/>
              </a:spcBef>
              <a:spcAft>
                <a:spcPts val="0"/>
              </a:spcAft>
              <a:buNone/>
            </a:pPr>
            <a:fld id="{00000000-1234-1234-1234-123412341234}" type="slidenum">
              <a:rPr lang="en-GB"/>
              <a:t>‹#›</a:t>
            </a:fld>
            <a:endParaRPr/>
          </a:p>
        </p:txBody>
      </p:sp>
      <p:sp>
        <p:nvSpPr>
          <p:cNvPr id="78" name="Google Shape;78;p16"/>
          <p:cNvSpPr txBox="1">
            <a:spLocks noGrp="1"/>
          </p:cNvSpPr>
          <p:nvPr>
            <p:ph type="body" idx="2"/>
          </p:nvPr>
        </p:nvSpPr>
        <p:spPr>
          <a:xfrm>
            <a:off x="6826624" y="1546412"/>
            <a:ext cx="4706469" cy="4312023"/>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6"/>
          <p:cNvSpPr txBox="1">
            <a:spLocks noGrp="1"/>
          </p:cNvSpPr>
          <p:nvPr>
            <p:ph type="body" idx="3"/>
          </p:nvPr>
        </p:nvSpPr>
        <p:spPr>
          <a:xfrm>
            <a:off x="673200" y="554400"/>
            <a:ext cx="4738022" cy="88920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0"/>
              </a:spcBef>
              <a:spcAft>
                <a:spcPts val="0"/>
              </a:spcAft>
              <a:buClr>
                <a:schemeClr val="dk1"/>
              </a:buClr>
              <a:buSzPts val="5000"/>
              <a:buNone/>
              <a:defRPr sz="5000" b="0">
                <a:latin typeface="Inter Tight"/>
                <a:ea typeface="Inter Tight"/>
                <a:cs typeface="Inter Tight"/>
                <a:sym typeface="Inter Tight"/>
              </a:defRPr>
            </a:lvl1pPr>
            <a:lvl2pPr marL="914400" lvl="1" indent="-228600" algn="l">
              <a:lnSpc>
                <a:spcPct val="110000"/>
              </a:lnSpc>
              <a:spcBef>
                <a:spcPts val="500"/>
              </a:spcBef>
              <a:spcAft>
                <a:spcPts val="0"/>
              </a:spcAft>
              <a:buClr>
                <a:schemeClr val="dk1"/>
              </a:buClr>
              <a:buSzPts val="2000"/>
              <a:buNone/>
              <a:defRPr sz="2000" b="1"/>
            </a:lvl2pPr>
            <a:lvl3pPr marL="1371600" lvl="2" indent="-228600" algn="l">
              <a:lnSpc>
                <a:spcPct val="110000"/>
              </a:lnSpc>
              <a:spcBef>
                <a:spcPts val="500"/>
              </a:spcBef>
              <a:spcAft>
                <a:spcPts val="0"/>
              </a:spcAft>
              <a:buClr>
                <a:schemeClr val="dk1"/>
              </a:buClr>
              <a:buSzPts val="1800"/>
              <a:buNone/>
              <a:defRPr sz="1800" b="1"/>
            </a:lvl3pPr>
            <a:lvl4pPr marL="1828800" lvl="3" indent="-228600" algn="l">
              <a:lnSpc>
                <a:spcPct val="110000"/>
              </a:lnSpc>
              <a:spcBef>
                <a:spcPts val="500"/>
              </a:spcBef>
              <a:spcAft>
                <a:spcPts val="0"/>
              </a:spcAft>
              <a:buClr>
                <a:schemeClr val="dk1"/>
              </a:buClr>
              <a:buSzPts val="1600"/>
              <a:buNone/>
              <a:defRPr sz="1600" b="1"/>
            </a:lvl4pPr>
            <a:lvl5pPr marL="2286000" lvl="4" indent="-228600" algn="l">
              <a:lnSpc>
                <a:spcPct val="11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0" name="Google Shape;80;p16"/>
          <p:cNvSpPr txBox="1">
            <a:spLocks noGrp="1"/>
          </p:cNvSpPr>
          <p:nvPr>
            <p:ph type="body" idx="4"/>
          </p:nvPr>
        </p:nvSpPr>
        <p:spPr>
          <a:xfrm>
            <a:off x="6826623" y="554400"/>
            <a:ext cx="4706469" cy="88920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0"/>
              </a:spcBef>
              <a:spcAft>
                <a:spcPts val="0"/>
              </a:spcAft>
              <a:buClr>
                <a:schemeClr val="dk1"/>
              </a:buClr>
              <a:buSzPts val="5000"/>
              <a:buNone/>
              <a:defRPr sz="5000" b="0">
                <a:latin typeface="Inter Tight"/>
                <a:ea typeface="Inter Tight"/>
                <a:cs typeface="Inter Tight"/>
                <a:sym typeface="Inter Tight"/>
              </a:defRPr>
            </a:lvl1pPr>
            <a:lvl2pPr marL="914400" lvl="1" indent="-228600" algn="l">
              <a:lnSpc>
                <a:spcPct val="110000"/>
              </a:lnSpc>
              <a:spcBef>
                <a:spcPts val="500"/>
              </a:spcBef>
              <a:spcAft>
                <a:spcPts val="0"/>
              </a:spcAft>
              <a:buClr>
                <a:schemeClr val="dk1"/>
              </a:buClr>
              <a:buSzPts val="2000"/>
              <a:buNone/>
              <a:defRPr sz="2000" b="1"/>
            </a:lvl2pPr>
            <a:lvl3pPr marL="1371600" lvl="2" indent="-228600" algn="l">
              <a:lnSpc>
                <a:spcPct val="110000"/>
              </a:lnSpc>
              <a:spcBef>
                <a:spcPts val="500"/>
              </a:spcBef>
              <a:spcAft>
                <a:spcPts val="0"/>
              </a:spcAft>
              <a:buClr>
                <a:schemeClr val="dk1"/>
              </a:buClr>
              <a:buSzPts val="1800"/>
              <a:buNone/>
              <a:defRPr sz="1800" b="1"/>
            </a:lvl3pPr>
            <a:lvl4pPr marL="1828800" lvl="3" indent="-228600" algn="l">
              <a:lnSpc>
                <a:spcPct val="110000"/>
              </a:lnSpc>
              <a:spcBef>
                <a:spcPts val="500"/>
              </a:spcBef>
              <a:spcAft>
                <a:spcPts val="0"/>
              </a:spcAft>
              <a:buClr>
                <a:schemeClr val="dk1"/>
              </a:buClr>
              <a:buSzPts val="1600"/>
              <a:buNone/>
              <a:defRPr sz="1600" b="1"/>
            </a:lvl4pPr>
            <a:lvl5pPr marL="2286000" lvl="4" indent="-228600" algn="l">
              <a:lnSpc>
                <a:spcPct val="11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cxnSp>
        <p:nvCxnSpPr>
          <p:cNvPr id="81" name="Google Shape;81;p16"/>
          <p:cNvCxnSpPr/>
          <p:nvPr/>
        </p:nvCxnSpPr>
        <p:spPr>
          <a:xfrm>
            <a:off x="6091518" y="0"/>
            <a:ext cx="0" cy="5988424"/>
          </a:xfrm>
          <a:prstGeom prst="straightConnector1">
            <a:avLst/>
          </a:prstGeom>
          <a:noFill/>
          <a:ln w="12700" cap="flat" cmpd="sng">
            <a:solidFill>
              <a:schemeClr val="dk1"/>
            </a:solidFill>
            <a:prstDash val="solid"/>
            <a:miter lim="800000"/>
            <a:headEnd type="none" w="sm" len="sm"/>
            <a:tailEnd type="none" w="sm" len="sm"/>
          </a:ln>
        </p:spPr>
      </p:cxnSp>
      <p:grpSp>
        <p:nvGrpSpPr>
          <p:cNvPr id="82" name="Google Shape;82;p16"/>
          <p:cNvGrpSpPr/>
          <p:nvPr/>
        </p:nvGrpSpPr>
        <p:grpSpPr>
          <a:xfrm>
            <a:off x="10574336" y="6256804"/>
            <a:ext cx="1289051" cy="318800"/>
            <a:chOff x="2181226" y="2460626"/>
            <a:chExt cx="7831137" cy="1936750"/>
          </a:xfrm>
        </p:grpSpPr>
        <p:sp>
          <p:nvSpPr>
            <p:cNvPr id="83" name="Google Shape;83;p16"/>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84" name="Google Shape;84;p16"/>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85" name="Google Shape;85;p16"/>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86" name="Google Shape;86;p16"/>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87" name="Google Shape;87;p16"/>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88" name="Google Shape;88;p16"/>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89" name="Google Shape;89;p16"/>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90" name="Google Shape;90;p16"/>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91" name="Google Shape;91;p16"/>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92" name="Google Shape;92;p16"/>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93" name="Google Shape;93;p16"/>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94" name="Google Shape;94;p16"/>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95" name="Google Shape;95;p16"/>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96" name="Google Shape;96;p16"/>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97" name="Google Shape;97;p16"/>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98" name="Google Shape;98;p16"/>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99" name="Google Shape;99;p16"/>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00" name="Google Shape;100;p16"/>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01" name="Google Shape;101;p16"/>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grpSp>
      <p:cxnSp>
        <p:nvCxnSpPr>
          <p:cNvPr id="102" name="Google Shape;102;p16"/>
          <p:cNvCxnSpPr/>
          <p:nvPr/>
        </p:nvCxnSpPr>
        <p:spPr>
          <a:xfrm>
            <a:off x="-1" y="5992906"/>
            <a:ext cx="12193200" cy="0"/>
          </a:xfrm>
          <a:prstGeom prst="straightConnector1">
            <a:avLst/>
          </a:prstGeom>
          <a:noFill/>
          <a:ln w="12700" cap="flat" cmpd="sng">
            <a:solidFill>
              <a:schemeClr val="dk1"/>
            </a:solidFill>
            <a:prstDash val="solid"/>
            <a:miter lim="800000"/>
            <a:headEnd type="none" w="sm" len="sm"/>
            <a:tailEnd type="none" w="sm" len="sm"/>
          </a:ln>
        </p:spPr>
      </p:cxnSp>
      <p:cxnSp>
        <p:nvCxnSpPr>
          <p:cNvPr id="103" name="Google Shape;103;p16"/>
          <p:cNvCxnSpPr/>
          <p:nvPr/>
        </p:nvCxnSpPr>
        <p:spPr>
          <a:xfrm>
            <a:off x="10251142" y="5995988"/>
            <a:ext cx="0" cy="862012"/>
          </a:xfrm>
          <a:prstGeom prst="straightConnector1">
            <a:avLst/>
          </a:prstGeom>
          <a:noFill/>
          <a:ln w="12700" cap="flat" cmpd="sng">
            <a:solidFill>
              <a:schemeClr val="dk1"/>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Kaksi sisältökohdetta" type="obj">
  <p:cSld name="OBJECT">
    <p:spTree>
      <p:nvGrpSpPr>
        <p:cNvPr id="1" name="Shape 104"/>
        <p:cNvGrpSpPr/>
        <p:nvPr/>
      </p:nvGrpSpPr>
      <p:grpSpPr>
        <a:xfrm>
          <a:off x="0" y="0"/>
          <a:ext cx="0" cy="0"/>
          <a:chOff x="0" y="0"/>
          <a:chExt cx="0" cy="0"/>
        </a:xfrm>
      </p:grpSpPr>
      <p:sp>
        <p:nvSpPr>
          <p:cNvPr id="105" name="Google Shape;105;p17"/>
          <p:cNvSpPr txBox="1">
            <a:spLocks noGrp="1"/>
          </p:cNvSpPr>
          <p:nvPr>
            <p:ph type="title"/>
          </p:nvPr>
        </p:nvSpPr>
        <p:spPr>
          <a:xfrm>
            <a:off x="672352" y="555812"/>
            <a:ext cx="10860741" cy="887506"/>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p17"/>
          <p:cNvSpPr txBox="1">
            <a:spLocks noGrp="1"/>
          </p:cNvSpPr>
          <p:nvPr>
            <p:ph type="body" idx="1"/>
          </p:nvPr>
        </p:nvSpPr>
        <p:spPr>
          <a:xfrm>
            <a:off x="672353" y="1546412"/>
            <a:ext cx="4706469" cy="4312023"/>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17"/>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8" name="Google Shape;108;p17"/>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 name="Google Shape;109;p17"/>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1pPr>
            <a:lvl2pPr marL="0" marR="0" lvl="1"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2pPr>
            <a:lvl3pPr marL="0" marR="0" lvl="2"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3pPr>
            <a:lvl4pPr marL="0" marR="0" lvl="3"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4pPr>
            <a:lvl5pPr marL="0" marR="0" lvl="4"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5pPr>
            <a:lvl6pPr marL="0" marR="0" lvl="5"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6pPr>
            <a:lvl7pPr marL="0" marR="0" lvl="6"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7pPr>
            <a:lvl8pPr marL="0" marR="0" lvl="7"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8pPr>
            <a:lvl9pPr marL="0" marR="0" lvl="8"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9pPr>
          </a:lstStyle>
          <a:p>
            <a:pPr marL="0" lvl="0" indent="0" algn="l" rtl="0">
              <a:spcBef>
                <a:spcPts val="0"/>
              </a:spcBef>
              <a:spcAft>
                <a:spcPts val="0"/>
              </a:spcAft>
              <a:buNone/>
            </a:pPr>
            <a:fld id="{00000000-1234-1234-1234-123412341234}" type="slidenum">
              <a:rPr lang="en-GB"/>
              <a:t>‹#›</a:t>
            </a:fld>
            <a:endParaRPr/>
          </a:p>
        </p:txBody>
      </p:sp>
      <p:sp>
        <p:nvSpPr>
          <p:cNvPr id="110" name="Google Shape;110;p17"/>
          <p:cNvSpPr txBox="1">
            <a:spLocks noGrp="1"/>
          </p:cNvSpPr>
          <p:nvPr>
            <p:ph type="body" idx="2"/>
          </p:nvPr>
        </p:nvSpPr>
        <p:spPr>
          <a:xfrm>
            <a:off x="6826624" y="1546412"/>
            <a:ext cx="4706469" cy="4312023"/>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11" name="Google Shape;111;p17"/>
          <p:cNvGrpSpPr/>
          <p:nvPr/>
        </p:nvGrpSpPr>
        <p:grpSpPr>
          <a:xfrm>
            <a:off x="10574336" y="6256804"/>
            <a:ext cx="1289051" cy="318800"/>
            <a:chOff x="2181226" y="2460626"/>
            <a:chExt cx="7831137" cy="1936750"/>
          </a:xfrm>
        </p:grpSpPr>
        <p:sp>
          <p:nvSpPr>
            <p:cNvPr id="112" name="Google Shape;112;p17"/>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13" name="Google Shape;113;p17"/>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14" name="Google Shape;114;p17"/>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15" name="Google Shape;115;p17"/>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16" name="Google Shape;116;p17"/>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17" name="Google Shape;117;p17"/>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18" name="Google Shape;118;p17"/>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19" name="Google Shape;119;p17"/>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20" name="Google Shape;120;p17"/>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21" name="Google Shape;121;p17"/>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22" name="Google Shape;122;p17"/>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23" name="Google Shape;123;p17"/>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24" name="Google Shape;124;p17"/>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25" name="Google Shape;125;p17"/>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26" name="Google Shape;126;p17"/>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27" name="Google Shape;127;p17"/>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28" name="Google Shape;128;p17"/>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29" name="Google Shape;129;p17"/>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30" name="Google Shape;130;p17"/>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grpSp>
      <p:cxnSp>
        <p:nvCxnSpPr>
          <p:cNvPr id="131" name="Google Shape;131;p17"/>
          <p:cNvCxnSpPr/>
          <p:nvPr/>
        </p:nvCxnSpPr>
        <p:spPr>
          <a:xfrm>
            <a:off x="-1" y="5992906"/>
            <a:ext cx="12193200" cy="0"/>
          </a:xfrm>
          <a:prstGeom prst="straightConnector1">
            <a:avLst/>
          </a:prstGeom>
          <a:noFill/>
          <a:ln w="12700" cap="flat" cmpd="sng">
            <a:solidFill>
              <a:schemeClr val="dk1"/>
            </a:solidFill>
            <a:prstDash val="solid"/>
            <a:miter lim="800000"/>
            <a:headEnd type="none" w="sm" len="sm"/>
            <a:tailEnd type="none" w="sm" len="sm"/>
          </a:ln>
        </p:spPr>
      </p:cxnSp>
      <p:cxnSp>
        <p:nvCxnSpPr>
          <p:cNvPr id="132" name="Google Shape;132;p17"/>
          <p:cNvCxnSpPr/>
          <p:nvPr/>
        </p:nvCxnSpPr>
        <p:spPr>
          <a:xfrm>
            <a:off x="6203576" y="2003612"/>
            <a:ext cx="0" cy="2931459"/>
          </a:xfrm>
          <a:prstGeom prst="straightConnector1">
            <a:avLst/>
          </a:prstGeom>
          <a:noFill/>
          <a:ln w="12700" cap="flat" cmpd="sng">
            <a:solidFill>
              <a:schemeClr val="dk1"/>
            </a:solidFill>
            <a:prstDash val="solid"/>
            <a:miter lim="800000"/>
            <a:headEnd type="none" w="sm" len="sm"/>
            <a:tailEnd type="none" w="sm" len="sm"/>
          </a:ln>
        </p:spPr>
      </p:cxnSp>
      <p:cxnSp>
        <p:nvCxnSpPr>
          <p:cNvPr id="133" name="Google Shape;133;p17"/>
          <p:cNvCxnSpPr/>
          <p:nvPr/>
        </p:nvCxnSpPr>
        <p:spPr>
          <a:xfrm>
            <a:off x="10251142" y="5995988"/>
            <a:ext cx="0" cy="862012"/>
          </a:xfrm>
          <a:prstGeom prst="straightConnector1">
            <a:avLst/>
          </a:prstGeom>
          <a:noFill/>
          <a:ln w="12700" cap="flat" cmpd="sng">
            <a:solidFill>
              <a:schemeClr val="dk1"/>
            </a:solidFill>
            <a:prstDash val="solid"/>
            <a:miter lim="800000"/>
            <a:headEnd type="none" w="sm" len="sm"/>
            <a:tailEnd type="none" w="sm" len="sm"/>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Kuvatekstillinen kuva">
  <p:cSld name="Kuvatekstillinen kuva">
    <p:spTree>
      <p:nvGrpSpPr>
        <p:cNvPr id="1" name="Shape 134"/>
        <p:cNvGrpSpPr/>
        <p:nvPr/>
      </p:nvGrpSpPr>
      <p:grpSpPr>
        <a:xfrm>
          <a:off x="0" y="0"/>
          <a:ext cx="0" cy="0"/>
          <a:chOff x="0" y="0"/>
          <a:chExt cx="0" cy="0"/>
        </a:xfrm>
      </p:grpSpPr>
      <p:pic>
        <p:nvPicPr>
          <p:cNvPr id="135" name="Google Shape;135;p18"/>
          <p:cNvPicPr preferRelativeResize="0"/>
          <p:nvPr/>
        </p:nvPicPr>
        <p:blipFill rotWithShape="1">
          <a:blip r:embed="rId2">
            <a:alphaModFix/>
          </a:blip>
          <a:srcRect/>
          <a:stretch/>
        </p:blipFill>
        <p:spPr>
          <a:xfrm>
            <a:off x="6864041" y="0"/>
            <a:ext cx="5335352" cy="5839188"/>
          </a:xfrm>
          <a:prstGeom prst="rect">
            <a:avLst/>
          </a:prstGeom>
          <a:noFill/>
          <a:ln>
            <a:noFill/>
          </a:ln>
        </p:spPr>
      </p:pic>
      <p:pic>
        <p:nvPicPr>
          <p:cNvPr id="136" name="Google Shape;136;p18"/>
          <p:cNvPicPr preferRelativeResize="0"/>
          <p:nvPr/>
        </p:nvPicPr>
        <p:blipFill rotWithShape="1">
          <a:blip r:embed="rId3">
            <a:alphaModFix/>
          </a:blip>
          <a:srcRect/>
          <a:stretch/>
        </p:blipFill>
        <p:spPr>
          <a:xfrm>
            <a:off x="7986848" y="0"/>
            <a:ext cx="4212544" cy="6858000"/>
          </a:xfrm>
          <a:prstGeom prst="rect">
            <a:avLst/>
          </a:prstGeom>
          <a:noFill/>
          <a:ln>
            <a:noFill/>
          </a:ln>
        </p:spPr>
      </p:pic>
      <p:sp>
        <p:nvSpPr>
          <p:cNvPr id="137" name="Google Shape;137;p18"/>
          <p:cNvSpPr txBox="1">
            <a:spLocks noGrp="1"/>
          </p:cNvSpPr>
          <p:nvPr>
            <p:ph type="title"/>
          </p:nvPr>
        </p:nvSpPr>
        <p:spPr>
          <a:xfrm>
            <a:off x="672353" y="555812"/>
            <a:ext cx="4961966" cy="887506"/>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p18"/>
          <p:cNvSpPr txBox="1">
            <a:spLocks noGrp="1"/>
          </p:cNvSpPr>
          <p:nvPr>
            <p:ph type="body" idx="1"/>
          </p:nvPr>
        </p:nvSpPr>
        <p:spPr>
          <a:xfrm>
            <a:off x="672353" y="1546412"/>
            <a:ext cx="4961966" cy="4312023"/>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9" name="Google Shape;139;p18"/>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0" name="Google Shape;140;p18"/>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1pPr>
            <a:lvl2pPr marL="0" marR="0" lvl="1"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2pPr>
            <a:lvl3pPr marL="0" marR="0" lvl="2"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3pPr>
            <a:lvl4pPr marL="0" marR="0" lvl="3"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4pPr>
            <a:lvl5pPr marL="0" marR="0" lvl="4"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5pPr>
            <a:lvl6pPr marL="0" marR="0" lvl="5"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6pPr>
            <a:lvl7pPr marL="0" marR="0" lvl="6"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7pPr>
            <a:lvl8pPr marL="0" marR="0" lvl="7"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8pPr>
            <a:lvl9pPr marL="0" marR="0" lvl="8"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9pPr>
          </a:lstStyle>
          <a:p>
            <a:pPr marL="0" lvl="0" indent="0" algn="l" rtl="0">
              <a:spcBef>
                <a:spcPts val="0"/>
              </a:spcBef>
              <a:spcAft>
                <a:spcPts val="0"/>
              </a:spcAft>
              <a:buNone/>
            </a:pPr>
            <a:fld id="{00000000-1234-1234-1234-123412341234}" type="slidenum">
              <a:rPr lang="en-GB"/>
              <a:t>‹#›</a:t>
            </a:fld>
            <a:endParaRPr/>
          </a:p>
        </p:txBody>
      </p:sp>
      <p:sp>
        <p:nvSpPr>
          <p:cNvPr id="141" name="Google Shape;141;p18"/>
          <p:cNvSpPr>
            <a:spLocks noGrp="1"/>
          </p:cNvSpPr>
          <p:nvPr>
            <p:ph type="pic" idx="2"/>
          </p:nvPr>
        </p:nvSpPr>
        <p:spPr>
          <a:xfrm>
            <a:off x="6095999" y="385259"/>
            <a:ext cx="5699363" cy="6078293"/>
          </a:xfrm>
          <a:prstGeom prst="rect">
            <a:avLst/>
          </a:prstGeom>
          <a:solidFill>
            <a:schemeClr val="lt1"/>
          </a:solidFill>
          <a:ln w="25400" cap="flat" cmpd="sng">
            <a:solidFill>
              <a:schemeClr val="dk1"/>
            </a:solidFill>
            <a:prstDash val="solid"/>
            <a:miter lim="800000"/>
            <a:headEnd type="none" w="sm" len="sm"/>
            <a:tailEnd type="none" w="sm" len="sm"/>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Kuva ja tausta">
  <p:cSld name="Kuva ja tausta">
    <p:spTree>
      <p:nvGrpSpPr>
        <p:cNvPr id="1" name="Shape 142"/>
        <p:cNvGrpSpPr/>
        <p:nvPr/>
      </p:nvGrpSpPr>
      <p:grpSpPr>
        <a:xfrm>
          <a:off x="0" y="0"/>
          <a:ext cx="0" cy="0"/>
          <a:chOff x="0" y="0"/>
          <a:chExt cx="0" cy="0"/>
        </a:xfrm>
      </p:grpSpPr>
      <p:pic>
        <p:nvPicPr>
          <p:cNvPr id="143" name="Google Shape;143;p19"/>
          <p:cNvPicPr preferRelativeResize="0"/>
          <p:nvPr/>
        </p:nvPicPr>
        <p:blipFill rotWithShape="1">
          <a:blip r:embed="rId2">
            <a:alphaModFix/>
          </a:blip>
          <a:srcRect/>
          <a:stretch/>
        </p:blipFill>
        <p:spPr>
          <a:xfrm>
            <a:off x="9312183" y="4174414"/>
            <a:ext cx="2879817" cy="2683586"/>
          </a:xfrm>
          <a:prstGeom prst="rect">
            <a:avLst/>
          </a:prstGeom>
          <a:noFill/>
          <a:ln>
            <a:noFill/>
          </a:ln>
        </p:spPr>
      </p:pic>
      <p:pic>
        <p:nvPicPr>
          <p:cNvPr id="144" name="Google Shape;144;p19"/>
          <p:cNvPicPr preferRelativeResize="0"/>
          <p:nvPr/>
        </p:nvPicPr>
        <p:blipFill rotWithShape="1">
          <a:blip r:embed="rId3">
            <a:alphaModFix/>
          </a:blip>
          <a:srcRect/>
          <a:stretch/>
        </p:blipFill>
        <p:spPr>
          <a:xfrm>
            <a:off x="7811284" y="4336645"/>
            <a:ext cx="4380716" cy="2519177"/>
          </a:xfrm>
          <a:prstGeom prst="rect">
            <a:avLst/>
          </a:prstGeom>
          <a:noFill/>
          <a:ln>
            <a:noFill/>
          </a:ln>
        </p:spPr>
      </p:pic>
      <p:pic>
        <p:nvPicPr>
          <p:cNvPr id="145" name="Google Shape;145;p19"/>
          <p:cNvPicPr preferRelativeResize="0"/>
          <p:nvPr/>
        </p:nvPicPr>
        <p:blipFill rotWithShape="1">
          <a:blip r:embed="rId4">
            <a:alphaModFix/>
          </a:blip>
          <a:srcRect/>
          <a:stretch/>
        </p:blipFill>
        <p:spPr>
          <a:xfrm>
            <a:off x="0" y="0"/>
            <a:ext cx="6087736" cy="6858000"/>
          </a:xfrm>
          <a:prstGeom prst="rect">
            <a:avLst/>
          </a:prstGeom>
          <a:noFill/>
          <a:ln>
            <a:noFill/>
          </a:ln>
        </p:spPr>
      </p:pic>
      <p:pic>
        <p:nvPicPr>
          <p:cNvPr id="146" name="Google Shape;146;p19"/>
          <p:cNvPicPr preferRelativeResize="0"/>
          <p:nvPr/>
        </p:nvPicPr>
        <p:blipFill rotWithShape="1">
          <a:blip r:embed="rId5">
            <a:alphaModFix/>
          </a:blip>
          <a:srcRect/>
          <a:stretch/>
        </p:blipFill>
        <p:spPr>
          <a:xfrm>
            <a:off x="0" y="0"/>
            <a:ext cx="4233793" cy="6858000"/>
          </a:xfrm>
          <a:prstGeom prst="rect">
            <a:avLst/>
          </a:prstGeom>
          <a:noFill/>
          <a:ln>
            <a:noFill/>
          </a:ln>
        </p:spPr>
      </p:pic>
      <p:sp>
        <p:nvSpPr>
          <p:cNvPr id="147" name="Google Shape;147;p19"/>
          <p:cNvSpPr>
            <a:spLocks noGrp="1"/>
          </p:cNvSpPr>
          <p:nvPr>
            <p:ph type="pic" idx="2"/>
          </p:nvPr>
        </p:nvSpPr>
        <p:spPr>
          <a:xfrm>
            <a:off x="401363" y="385259"/>
            <a:ext cx="11394000" cy="6078293"/>
          </a:xfrm>
          <a:prstGeom prst="rect">
            <a:avLst/>
          </a:prstGeom>
          <a:solidFill>
            <a:schemeClr val="lt1"/>
          </a:solidFill>
          <a:ln w="25400" cap="flat" cmpd="sng">
            <a:solidFill>
              <a:schemeClr val="dk1"/>
            </a:solidFill>
            <a:prstDash val="solid"/>
            <a:miter lim="800000"/>
            <a:headEnd type="none" w="sm" len="sm"/>
            <a:tailEnd type="none" w="sm" len="sm"/>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Kuva">
  <p:cSld name="Kuva">
    <p:spTree>
      <p:nvGrpSpPr>
        <p:cNvPr id="1" name="Shape 148"/>
        <p:cNvGrpSpPr/>
        <p:nvPr/>
      </p:nvGrpSpPr>
      <p:grpSpPr>
        <a:xfrm>
          <a:off x="0" y="0"/>
          <a:ext cx="0" cy="0"/>
          <a:chOff x="0" y="0"/>
          <a:chExt cx="0" cy="0"/>
        </a:xfrm>
      </p:grpSpPr>
      <p:sp>
        <p:nvSpPr>
          <p:cNvPr id="149" name="Google Shape;149;p20"/>
          <p:cNvSpPr>
            <a:spLocks noGrp="1"/>
          </p:cNvSpPr>
          <p:nvPr>
            <p:ph type="pic" idx="2"/>
          </p:nvPr>
        </p:nvSpPr>
        <p:spPr>
          <a:xfrm>
            <a:off x="401363" y="385259"/>
            <a:ext cx="11394000" cy="6078293"/>
          </a:xfrm>
          <a:prstGeom prst="rect">
            <a:avLst/>
          </a:prstGeom>
          <a:solidFill>
            <a:schemeClr val="lt1"/>
          </a:solidFill>
          <a:ln w="25400" cap="flat" cmpd="sng">
            <a:solidFill>
              <a:schemeClr val="dk1"/>
            </a:solidFill>
            <a:prstDash val="solid"/>
            <a:miter lim="800000"/>
            <a:headEnd type="none" w="sm" len="sm"/>
            <a:tailEnd type="none" w="sm" len="sm"/>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Kuva ja kehys">
  <p:cSld name="Kuva ja kehys">
    <p:spTree>
      <p:nvGrpSpPr>
        <p:cNvPr id="1" name="Shape 150"/>
        <p:cNvGrpSpPr/>
        <p:nvPr/>
      </p:nvGrpSpPr>
      <p:grpSpPr>
        <a:xfrm>
          <a:off x="0" y="0"/>
          <a:ext cx="0" cy="0"/>
          <a:chOff x="0" y="0"/>
          <a:chExt cx="0" cy="0"/>
        </a:xfrm>
      </p:grpSpPr>
      <p:pic>
        <p:nvPicPr>
          <p:cNvPr id="151" name="Google Shape;151;p21"/>
          <p:cNvPicPr preferRelativeResize="0"/>
          <p:nvPr/>
        </p:nvPicPr>
        <p:blipFill rotWithShape="1">
          <a:blip r:embed="rId2">
            <a:alphaModFix/>
          </a:blip>
          <a:srcRect/>
          <a:stretch/>
        </p:blipFill>
        <p:spPr>
          <a:xfrm>
            <a:off x="5378824" y="381163"/>
            <a:ext cx="6810994" cy="6472560"/>
          </a:xfrm>
          <a:prstGeom prst="rect">
            <a:avLst/>
          </a:prstGeom>
          <a:noFill/>
          <a:ln>
            <a:noFill/>
          </a:ln>
        </p:spPr>
      </p:pic>
      <p:pic>
        <p:nvPicPr>
          <p:cNvPr id="152" name="Google Shape;152;p21"/>
          <p:cNvPicPr preferRelativeResize="0"/>
          <p:nvPr/>
        </p:nvPicPr>
        <p:blipFill rotWithShape="1">
          <a:blip r:embed="rId3">
            <a:alphaModFix/>
          </a:blip>
          <a:srcRect/>
          <a:stretch/>
        </p:blipFill>
        <p:spPr>
          <a:xfrm>
            <a:off x="4509613" y="1722466"/>
            <a:ext cx="7686310" cy="5136653"/>
          </a:xfrm>
          <a:prstGeom prst="rect">
            <a:avLst/>
          </a:prstGeom>
          <a:noFill/>
          <a:ln>
            <a:noFill/>
          </a:ln>
        </p:spPr>
      </p:pic>
      <p:pic>
        <p:nvPicPr>
          <p:cNvPr id="153" name="Google Shape;153;p21"/>
          <p:cNvPicPr preferRelativeResize="0"/>
          <p:nvPr/>
        </p:nvPicPr>
        <p:blipFill rotWithShape="1">
          <a:blip r:embed="rId4">
            <a:alphaModFix/>
          </a:blip>
          <a:srcRect/>
          <a:stretch/>
        </p:blipFill>
        <p:spPr>
          <a:xfrm>
            <a:off x="0" y="0"/>
            <a:ext cx="5067311" cy="4245873"/>
          </a:xfrm>
          <a:prstGeom prst="rect">
            <a:avLst/>
          </a:prstGeom>
          <a:noFill/>
          <a:ln>
            <a:noFill/>
          </a:ln>
        </p:spPr>
      </p:pic>
      <p:pic>
        <p:nvPicPr>
          <p:cNvPr id="154" name="Google Shape;154;p21"/>
          <p:cNvPicPr preferRelativeResize="0"/>
          <p:nvPr/>
        </p:nvPicPr>
        <p:blipFill rotWithShape="1">
          <a:blip r:embed="rId5">
            <a:alphaModFix/>
          </a:blip>
          <a:srcRect/>
          <a:stretch/>
        </p:blipFill>
        <p:spPr>
          <a:xfrm>
            <a:off x="0" y="0"/>
            <a:ext cx="3568453" cy="4832615"/>
          </a:xfrm>
          <a:prstGeom prst="rect">
            <a:avLst/>
          </a:prstGeom>
          <a:noFill/>
          <a:ln>
            <a:noFill/>
          </a:ln>
        </p:spPr>
      </p:pic>
      <p:sp>
        <p:nvSpPr>
          <p:cNvPr id="155" name="Google Shape;155;p21"/>
          <p:cNvSpPr/>
          <p:nvPr/>
        </p:nvSpPr>
        <p:spPr>
          <a:xfrm>
            <a:off x="389964" y="372035"/>
            <a:ext cx="11421035" cy="6113930"/>
          </a:xfrm>
          <a:prstGeom prst="rect">
            <a:avLst/>
          </a:prstGeom>
          <a:solidFill>
            <a:schemeClr val="lt1"/>
          </a:solidFill>
          <a:ln w="254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Inter"/>
              <a:ea typeface="Inter"/>
              <a:cs typeface="Inter"/>
              <a:sym typeface="Inter"/>
            </a:endParaRPr>
          </a:p>
        </p:txBody>
      </p:sp>
      <p:sp>
        <p:nvSpPr>
          <p:cNvPr id="156" name="Google Shape;156;p21"/>
          <p:cNvSpPr txBox="1">
            <a:spLocks noGrp="1"/>
          </p:cNvSpPr>
          <p:nvPr>
            <p:ph type="body" idx="1"/>
          </p:nvPr>
        </p:nvSpPr>
        <p:spPr>
          <a:xfrm>
            <a:off x="793376" y="5854327"/>
            <a:ext cx="8552330" cy="365125"/>
          </a:xfrm>
          <a:prstGeom prst="rect">
            <a:avLst/>
          </a:prstGeom>
          <a:noFill/>
          <a:ln>
            <a:noFill/>
          </a:ln>
        </p:spPr>
        <p:txBody>
          <a:bodyPr spcFirstLastPara="1" wrap="square" lIns="0" tIns="0" rIns="0" bIns="0" anchor="ctr" anchorCtr="0">
            <a:noAutofit/>
          </a:bodyPr>
          <a:lstStyle>
            <a:lvl1pPr marL="457200" lvl="0" indent="-228600" algn="l">
              <a:lnSpc>
                <a:spcPct val="110000"/>
              </a:lnSpc>
              <a:spcBef>
                <a:spcPts val="1000"/>
              </a:spcBef>
              <a:spcAft>
                <a:spcPts val="0"/>
              </a:spcAft>
              <a:buClr>
                <a:schemeClr val="dk1"/>
              </a:buClr>
              <a:buSzPts val="1600"/>
              <a:buNone/>
              <a:defRPr/>
            </a:lvl1pPr>
            <a:lvl2pPr marL="914400" lvl="1" indent="-228600" algn="l">
              <a:lnSpc>
                <a:spcPct val="110000"/>
              </a:lnSpc>
              <a:spcBef>
                <a:spcPts val="500"/>
              </a:spcBef>
              <a:spcAft>
                <a:spcPts val="0"/>
              </a:spcAft>
              <a:buClr>
                <a:schemeClr val="dk1"/>
              </a:buClr>
              <a:buSzPts val="1600"/>
              <a:buNone/>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57" name="Google Shape;157;p21"/>
          <p:cNvGrpSpPr/>
          <p:nvPr/>
        </p:nvGrpSpPr>
        <p:grpSpPr>
          <a:xfrm>
            <a:off x="10197819" y="5884768"/>
            <a:ext cx="1289051" cy="318800"/>
            <a:chOff x="2181226" y="2460626"/>
            <a:chExt cx="7831137" cy="1936750"/>
          </a:xfrm>
        </p:grpSpPr>
        <p:sp>
          <p:nvSpPr>
            <p:cNvPr id="158" name="Google Shape;158;p21"/>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59" name="Google Shape;159;p21"/>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60" name="Google Shape;160;p21"/>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61" name="Google Shape;161;p21"/>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62" name="Google Shape;162;p21"/>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63" name="Google Shape;163;p21"/>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64" name="Google Shape;164;p21"/>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65" name="Google Shape;165;p21"/>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66" name="Google Shape;166;p21"/>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67" name="Google Shape;167;p21"/>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68" name="Google Shape;168;p21"/>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69" name="Google Shape;169;p21"/>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70" name="Google Shape;170;p21"/>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71" name="Google Shape;171;p21"/>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72" name="Google Shape;172;p21"/>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73" name="Google Shape;173;p21"/>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74" name="Google Shape;174;p21"/>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75" name="Google Shape;175;p21"/>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76" name="Google Shape;176;p21"/>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grpSp>
      <p:cxnSp>
        <p:nvCxnSpPr>
          <p:cNvPr id="177" name="Google Shape;177;p21"/>
          <p:cNvCxnSpPr/>
          <p:nvPr/>
        </p:nvCxnSpPr>
        <p:spPr>
          <a:xfrm>
            <a:off x="380999" y="5616388"/>
            <a:ext cx="11438965" cy="0"/>
          </a:xfrm>
          <a:prstGeom prst="straightConnector1">
            <a:avLst/>
          </a:prstGeom>
          <a:noFill/>
          <a:ln w="12700" cap="flat" cmpd="sng">
            <a:solidFill>
              <a:schemeClr val="dk1"/>
            </a:solidFill>
            <a:prstDash val="solid"/>
            <a:miter lim="800000"/>
            <a:headEnd type="none" w="sm" len="sm"/>
            <a:tailEnd type="none" w="sm" len="sm"/>
          </a:ln>
        </p:spPr>
      </p:cxnSp>
      <p:cxnSp>
        <p:nvCxnSpPr>
          <p:cNvPr id="178" name="Google Shape;178;p21"/>
          <p:cNvCxnSpPr/>
          <p:nvPr/>
        </p:nvCxnSpPr>
        <p:spPr>
          <a:xfrm>
            <a:off x="9865659" y="5616000"/>
            <a:ext cx="0" cy="861000"/>
          </a:xfrm>
          <a:prstGeom prst="straightConnector1">
            <a:avLst/>
          </a:prstGeom>
          <a:noFill/>
          <a:ln w="12700" cap="flat" cmpd="sng">
            <a:solidFill>
              <a:schemeClr val="dk1"/>
            </a:solidFill>
            <a:prstDash val="solid"/>
            <a:miter lim="800000"/>
            <a:headEnd type="none" w="sm" len="sm"/>
            <a:tailEnd type="none" w="sm" len="sm"/>
          </a:ln>
        </p:spPr>
      </p:cxnSp>
      <p:sp>
        <p:nvSpPr>
          <p:cNvPr id="179" name="Google Shape;179;p21"/>
          <p:cNvSpPr>
            <a:spLocks noGrp="1"/>
          </p:cNvSpPr>
          <p:nvPr>
            <p:ph type="pic" idx="2"/>
          </p:nvPr>
        </p:nvSpPr>
        <p:spPr>
          <a:xfrm>
            <a:off x="401363" y="385260"/>
            <a:ext cx="11394000" cy="5223600"/>
          </a:xfrm>
          <a:prstGeom prst="rect">
            <a:avLst/>
          </a:prstGeom>
          <a:noFill/>
          <a:ln>
            <a:noFill/>
          </a:ln>
        </p:spPr>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tsikko ja sisältö">
  <p:cSld name="Otsikko ja sisältö">
    <p:spTree>
      <p:nvGrpSpPr>
        <p:cNvPr id="1" name="Shape 180"/>
        <p:cNvGrpSpPr/>
        <p:nvPr/>
      </p:nvGrpSpPr>
      <p:grpSpPr>
        <a:xfrm>
          <a:off x="0" y="0"/>
          <a:ext cx="0" cy="0"/>
          <a:chOff x="0" y="0"/>
          <a:chExt cx="0" cy="0"/>
        </a:xfrm>
      </p:grpSpPr>
      <p:sp>
        <p:nvSpPr>
          <p:cNvPr id="181" name="Google Shape;181;p22"/>
          <p:cNvSpPr txBox="1">
            <a:spLocks noGrp="1"/>
          </p:cNvSpPr>
          <p:nvPr>
            <p:ph type="title"/>
          </p:nvPr>
        </p:nvSpPr>
        <p:spPr>
          <a:xfrm>
            <a:off x="672352" y="555812"/>
            <a:ext cx="10860741" cy="887506"/>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2" name="Google Shape;182;p22"/>
          <p:cNvSpPr txBox="1">
            <a:spLocks noGrp="1"/>
          </p:cNvSpPr>
          <p:nvPr>
            <p:ph type="body" idx="1"/>
          </p:nvPr>
        </p:nvSpPr>
        <p:spPr>
          <a:xfrm>
            <a:off x="672352" y="1546412"/>
            <a:ext cx="10860741" cy="4312023"/>
          </a:xfrm>
          <a:prstGeom prst="rect">
            <a:avLst/>
          </a:prstGeom>
          <a:noFill/>
          <a:ln>
            <a:noFill/>
          </a:ln>
        </p:spPr>
        <p:txBody>
          <a:bodyPr spcFirstLastPara="1" wrap="square" lIns="0" tIns="0" rIns="0" bIns="0" anchor="t" anchorCtr="0">
            <a:noAutofit/>
          </a:bodyPr>
          <a:lstStyle>
            <a:lvl1pPr marL="457200" lvl="0" indent="-342900" algn="l">
              <a:lnSpc>
                <a:spcPct val="110000"/>
              </a:lnSpc>
              <a:spcBef>
                <a:spcPts val="1000"/>
              </a:spcBef>
              <a:spcAft>
                <a:spcPts val="0"/>
              </a:spcAft>
              <a:buClr>
                <a:schemeClr val="dk1"/>
              </a:buClr>
              <a:buSzPts val="1800"/>
              <a:buChar char="•"/>
              <a:defRPr/>
            </a:lvl1pPr>
            <a:lvl2pPr marL="914400" lvl="1" indent="-342900" algn="l">
              <a:lnSpc>
                <a:spcPct val="110000"/>
              </a:lnSpc>
              <a:spcBef>
                <a:spcPts val="500"/>
              </a:spcBef>
              <a:spcAft>
                <a:spcPts val="0"/>
              </a:spcAft>
              <a:buClr>
                <a:schemeClr val="dk1"/>
              </a:buClr>
              <a:buSzPts val="1800"/>
              <a:buChar char="•"/>
              <a:defRPr/>
            </a:lvl2pPr>
            <a:lvl3pPr marL="1371600" lvl="2" indent="-342900" algn="l">
              <a:lnSpc>
                <a:spcPct val="110000"/>
              </a:lnSpc>
              <a:spcBef>
                <a:spcPts val="500"/>
              </a:spcBef>
              <a:spcAft>
                <a:spcPts val="0"/>
              </a:spcAft>
              <a:buClr>
                <a:schemeClr val="dk1"/>
              </a:buClr>
              <a:buSzPts val="1800"/>
              <a:buChar char="•"/>
              <a:defRPr/>
            </a:lvl3pPr>
            <a:lvl4pPr marL="1828800" lvl="3" indent="-342900" algn="l">
              <a:lnSpc>
                <a:spcPct val="110000"/>
              </a:lnSpc>
              <a:spcBef>
                <a:spcPts val="500"/>
              </a:spcBef>
              <a:spcAft>
                <a:spcPts val="0"/>
              </a:spcAft>
              <a:buClr>
                <a:schemeClr val="dk1"/>
              </a:buClr>
              <a:buSzPts val="1800"/>
              <a:buChar char="•"/>
              <a:defRPr/>
            </a:lvl4pPr>
            <a:lvl5pPr marL="2286000" lvl="4" indent="-342900" algn="l">
              <a:lnSpc>
                <a:spcPct val="11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3" name="Google Shape;183;p22"/>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4" name="Google Shape;184;p22"/>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5" name="Google Shape;185;p22"/>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marR="0" lvl="0"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1pPr>
            <a:lvl2pPr marL="0" marR="0" lvl="1"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2pPr>
            <a:lvl3pPr marL="0" marR="0" lvl="2"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3pPr>
            <a:lvl4pPr marL="0" marR="0" lvl="3"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4pPr>
            <a:lvl5pPr marL="0" marR="0" lvl="4"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5pPr>
            <a:lvl6pPr marL="0" marR="0" lvl="5"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6pPr>
            <a:lvl7pPr marL="0" marR="0" lvl="6"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7pPr>
            <a:lvl8pPr marL="0" marR="0" lvl="7"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8pPr>
            <a:lvl9pPr marL="0" marR="0" lvl="8" indent="0" algn="l">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9pPr>
          </a:lstStyle>
          <a:p>
            <a:pPr marL="0" lvl="0" indent="0" algn="l" rtl="0">
              <a:spcBef>
                <a:spcPts val="0"/>
              </a:spcBef>
              <a:spcAft>
                <a:spcPts val="0"/>
              </a:spcAft>
              <a:buNone/>
            </a:pPr>
            <a:fld id="{00000000-1234-1234-1234-123412341234}" type="slidenum">
              <a:rPr lang="en-GB"/>
              <a:t>‹#›</a:t>
            </a:fld>
            <a:endParaRPr/>
          </a:p>
        </p:txBody>
      </p:sp>
      <p:grpSp>
        <p:nvGrpSpPr>
          <p:cNvPr id="186" name="Google Shape;186;p22"/>
          <p:cNvGrpSpPr/>
          <p:nvPr/>
        </p:nvGrpSpPr>
        <p:grpSpPr>
          <a:xfrm>
            <a:off x="10574336" y="6256804"/>
            <a:ext cx="1289051" cy="318800"/>
            <a:chOff x="2181226" y="2460626"/>
            <a:chExt cx="7831137" cy="1936750"/>
          </a:xfrm>
        </p:grpSpPr>
        <p:sp>
          <p:nvSpPr>
            <p:cNvPr id="187" name="Google Shape;187;p22"/>
            <p:cNvSpPr/>
            <p:nvPr/>
          </p:nvSpPr>
          <p:spPr>
            <a:xfrm>
              <a:off x="2181226" y="2470151"/>
              <a:ext cx="763588" cy="842963"/>
            </a:xfrm>
            <a:custGeom>
              <a:avLst/>
              <a:gdLst/>
              <a:ahLst/>
              <a:cxnLst/>
              <a:rect l="l" t="t" r="r" b="b"/>
              <a:pathLst>
                <a:path w="2121" h="2336" extrusionOk="0">
                  <a:moveTo>
                    <a:pt x="0" y="0"/>
                  </a:moveTo>
                  <a:lnTo>
                    <a:pt x="0" y="2336"/>
                  </a:lnTo>
                  <a:lnTo>
                    <a:pt x="632" y="2336"/>
                  </a:lnTo>
                  <a:lnTo>
                    <a:pt x="632" y="1734"/>
                  </a:lnTo>
                  <a:lnTo>
                    <a:pt x="842" y="1461"/>
                  </a:lnTo>
                  <a:lnTo>
                    <a:pt x="1364" y="2336"/>
                  </a:lnTo>
                  <a:lnTo>
                    <a:pt x="2121" y="2336"/>
                  </a:lnTo>
                  <a:lnTo>
                    <a:pt x="1314" y="1041"/>
                  </a:lnTo>
                  <a:lnTo>
                    <a:pt x="2102" y="0"/>
                  </a:lnTo>
                  <a:lnTo>
                    <a:pt x="1364" y="0"/>
                  </a:lnTo>
                  <a:lnTo>
                    <a:pt x="663" y="944"/>
                  </a:lnTo>
                  <a:lnTo>
                    <a:pt x="632" y="944"/>
                  </a:lnTo>
                  <a:lnTo>
                    <a:pt x="632"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88" name="Google Shape;188;p22"/>
            <p:cNvSpPr/>
            <p:nvPr/>
          </p:nvSpPr>
          <p:spPr>
            <a:xfrm>
              <a:off x="2954338" y="2470151"/>
              <a:ext cx="869950" cy="842963"/>
            </a:xfrm>
            <a:custGeom>
              <a:avLst/>
              <a:gdLst/>
              <a:ahLst/>
              <a:cxnLst/>
              <a:rect l="l" t="t" r="r" b="b"/>
              <a:pathLst>
                <a:path w="2416" h="2336" extrusionOk="0">
                  <a:moveTo>
                    <a:pt x="1218" y="643"/>
                  </a:moveTo>
                  <a:lnTo>
                    <a:pt x="1451" y="1414"/>
                  </a:lnTo>
                  <a:lnTo>
                    <a:pt x="965" y="1414"/>
                  </a:lnTo>
                  <a:lnTo>
                    <a:pt x="1199" y="643"/>
                  </a:lnTo>
                  <a:lnTo>
                    <a:pt x="1218" y="643"/>
                  </a:lnTo>
                  <a:close/>
                  <a:moveTo>
                    <a:pt x="822" y="1888"/>
                  </a:moveTo>
                  <a:lnTo>
                    <a:pt x="1595" y="1888"/>
                  </a:lnTo>
                  <a:lnTo>
                    <a:pt x="1731" y="2336"/>
                  </a:lnTo>
                  <a:lnTo>
                    <a:pt x="2416" y="2336"/>
                  </a:lnTo>
                  <a:lnTo>
                    <a:pt x="1642" y="0"/>
                  </a:lnTo>
                  <a:lnTo>
                    <a:pt x="774" y="0"/>
                  </a:lnTo>
                  <a:lnTo>
                    <a:pt x="0" y="2336"/>
                  </a:lnTo>
                  <a:lnTo>
                    <a:pt x="686" y="2336"/>
                  </a:lnTo>
                  <a:lnTo>
                    <a:pt x="822" y="1888"/>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89" name="Google Shape;189;p22"/>
            <p:cNvSpPr/>
            <p:nvPr/>
          </p:nvSpPr>
          <p:spPr>
            <a:xfrm>
              <a:off x="3883026" y="2470151"/>
              <a:ext cx="725488" cy="842963"/>
            </a:xfrm>
            <a:custGeom>
              <a:avLst/>
              <a:gdLst/>
              <a:ahLst/>
              <a:cxnLst/>
              <a:rect l="l" t="t" r="r" b="b"/>
              <a:pathLst>
                <a:path w="2014" h="2336" extrusionOk="0">
                  <a:moveTo>
                    <a:pt x="631" y="1110"/>
                  </a:moveTo>
                  <a:lnTo>
                    <a:pt x="647" y="1110"/>
                  </a:lnTo>
                  <a:lnTo>
                    <a:pt x="1488" y="2336"/>
                  </a:lnTo>
                  <a:lnTo>
                    <a:pt x="2014" y="2336"/>
                  </a:lnTo>
                  <a:lnTo>
                    <a:pt x="2014" y="0"/>
                  </a:lnTo>
                  <a:lnTo>
                    <a:pt x="1382" y="0"/>
                  </a:lnTo>
                  <a:lnTo>
                    <a:pt x="1382" y="1223"/>
                  </a:lnTo>
                  <a:lnTo>
                    <a:pt x="1363" y="1223"/>
                  </a:lnTo>
                  <a:lnTo>
                    <a:pt x="538" y="0"/>
                  </a:lnTo>
                  <a:lnTo>
                    <a:pt x="0" y="0"/>
                  </a:lnTo>
                  <a:lnTo>
                    <a:pt x="0" y="2336"/>
                  </a:lnTo>
                  <a:lnTo>
                    <a:pt x="631" y="2336"/>
                  </a:lnTo>
                  <a:lnTo>
                    <a:pt x="631" y="111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90" name="Google Shape;190;p22"/>
            <p:cNvSpPr/>
            <p:nvPr/>
          </p:nvSpPr>
          <p:spPr>
            <a:xfrm>
              <a:off x="4668838" y="2460626"/>
              <a:ext cx="708025" cy="866775"/>
            </a:xfrm>
            <a:custGeom>
              <a:avLst/>
              <a:gdLst/>
              <a:ahLst/>
              <a:cxnLst/>
              <a:rect l="l" t="t" r="r" b="b"/>
              <a:pathLst>
                <a:path w="1964" h="2403" extrusionOk="0">
                  <a:moveTo>
                    <a:pt x="1003" y="2403"/>
                  </a:moveTo>
                  <a:lnTo>
                    <a:pt x="1022" y="2403"/>
                  </a:lnTo>
                  <a:cubicBezTo>
                    <a:pt x="1217" y="2403"/>
                    <a:pt x="1384" y="2375"/>
                    <a:pt x="1523" y="2320"/>
                  </a:cubicBezTo>
                  <a:cubicBezTo>
                    <a:pt x="1665" y="2265"/>
                    <a:pt x="1774" y="2183"/>
                    <a:pt x="1850" y="2075"/>
                  </a:cubicBezTo>
                  <a:cubicBezTo>
                    <a:pt x="1926" y="1968"/>
                    <a:pt x="1964" y="1837"/>
                    <a:pt x="1964" y="1683"/>
                  </a:cubicBezTo>
                  <a:cubicBezTo>
                    <a:pt x="1964" y="1594"/>
                    <a:pt x="1950" y="1512"/>
                    <a:pt x="1922" y="1436"/>
                  </a:cubicBezTo>
                  <a:cubicBezTo>
                    <a:pt x="1894" y="1361"/>
                    <a:pt x="1851" y="1293"/>
                    <a:pt x="1792" y="1232"/>
                  </a:cubicBezTo>
                  <a:cubicBezTo>
                    <a:pt x="1732" y="1172"/>
                    <a:pt x="1656" y="1119"/>
                    <a:pt x="1563" y="1074"/>
                  </a:cubicBezTo>
                  <a:cubicBezTo>
                    <a:pt x="1470" y="1029"/>
                    <a:pt x="1359" y="993"/>
                    <a:pt x="1230" y="966"/>
                  </a:cubicBezTo>
                  <a:lnTo>
                    <a:pt x="1038" y="925"/>
                  </a:lnTo>
                  <a:cubicBezTo>
                    <a:pt x="965" y="909"/>
                    <a:pt x="905" y="891"/>
                    <a:pt x="858" y="871"/>
                  </a:cubicBezTo>
                  <a:cubicBezTo>
                    <a:pt x="812" y="850"/>
                    <a:pt x="778" y="826"/>
                    <a:pt x="756" y="798"/>
                  </a:cubicBezTo>
                  <a:cubicBezTo>
                    <a:pt x="734" y="771"/>
                    <a:pt x="724" y="738"/>
                    <a:pt x="724" y="702"/>
                  </a:cubicBezTo>
                  <a:cubicBezTo>
                    <a:pt x="724" y="667"/>
                    <a:pt x="733" y="636"/>
                    <a:pt x="754" y="609"/>
                  </a:cubicBezTo>
                  <a:cubicBezTo>
                    <a:pt x="773" y="582"/>
                    <a:pt x="805" y="560"/>
                    <a:pt x="846" y="545"/>
                  </a:cubicBezTo>
                  <a:cubicBezTo>
                    <a:pt x="888" y="530"/>
                    <a:pt x="942" y="522"/>
                    <a:pt x="1007" y="522"/>
                  </a:cubicBezTo>
                  <a:cubicBezTo>
                    <a:pt x="1110" y="522"/>
                    <a:pt x="1187" y="544"/>
                    <a:pt x="1238" y="586"/>
                  </a:cubicBezTo>
                  <a:cubicBezTo>
                    <a:pt x="1288" y="628"/>
                    <a:pt x="1316" y="688"/>
                    <a:pt x="1321" y="764"/>
                  </a:cubicBezTo>
                  <a:lnTo>
                    <a:pt x="1932" y="764"/>
                  </a:lnTo>
                  <a:cubicBezTo>
                    <a:pt x="1931" y="611"/>
                    <a:pt x="1893" y="477"/>
                    <a:pt x="1818" y="363"/>
                  </a:cubicBezTo>
                  <a:cubicBezTo>
                    <a:pt x="1743" y="248"/>
                    <a:pt x="1637" y="159"/>
                    <a:pt x="1498" y="95"/>
                  </a:cubicBezTo>
                  <a:cubicBezTo>
                    <a:pt x="1363" y="33"/>
                    <a:pt x="1202" y="1"/>
                    <a:pt x="1016" y="0"/>
                  </a:cubicBezTo>
                  <a:lnTo>
                    <a:pt x="998" y="0"/>
                  </a:lnTo>
                  <a:cubicBezTo>
                    <a:pt x="816" y="1"/>
                    <a:pt x="655" y="32"/>
                    <a:pt x="515" y="94"/>
                  </a:cubicBezTo>
                  <a:cubicBezTo>
                    <a:pt x="373" y="156"/>
                    <a:pt x="261"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1" y="1590"/>
                  </a:cubicBezTo>
                  <a:cubicBezTo>
                    <a:pt x="1304" y="1616"/>
                    <a:pt x="1315" y="1647"/>
                    <a:pt x="1315" y="1683"/>
                  </a:cubicBezTo>
                  <a:cubicBezTo>
                    <a:pt x="1315" y="1722"/>
                    <a:pt x="1303"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2"/>
                    <a:pt x="608" y="1622"/>
                    <a:pt x="604" y="1551"/>
                  </a:cubicBezTo>
                  <a:lnTo>
                    <a:pt x="0" y="1551"/>
                  </a:lnTo>
                  <a:cubicBezTo>
                    <a:pt x="1" y="1747"/>
                    <a:pt x="43" y="1908"/>
                    <a:pt x="127" y="2034"/>
                  </a:cubicBezTo>
                  <a:cubicBezTo>
                    <a:pt x="211" y="2160"/>
                    <a:pt x="329" y="2253"/>
                    <a:pt x="480" y="2313"/>
                  </a:cubicBezTo>
                  <a:cubicBezTo>
                    <a:pt x="630" y="2372"/>
                    <a:pt x="804" y="2402"/>
                    <a:pt x="1003" y="2403"/>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91" name="Google Shape;191;p22"/>
            <p:cNvSpPr/>
            <p:nvPr/>
          </p:nvSpPr>
          <p:spPr>
            <a:xfrm>
              <a:off x="5375276" y="2471738"/>
              <a:ext cx="871538" cy="846138"/>
            </a:xfrm>
            <a:custGeom>
              <a:avLst/>
              <a:gdLst/>
              <a:ahLst/>
              <a:cxnLst/>
              <a:rect l="l" t="t" r="r" b="b"/>
              <a:pathLst>
                <a:path w="2418" h="2343" extrusionOk="0">
                  <a:moveTo>
                    <a:pt x="1219" y="644"/>
                  </a:moveTo>
                  <a:lnTo>
                    <a:pt x="1452" y="1418"/>
                  </a:lnTo>
                  <a:lnTo>
                    <a:pt x="966" y="1418"/>
                  </a:lnTo>
                  <a:lnTo>
                    <a:pt x="1200" y="644"/>
                  </a:lnTo>
                  <a:lnTo>
                    <a:pt x="1219" y="644"/>
                  </a:lnTo>
                  <a:close/>
                  <a:moveTo>
                    <a:pt x="687" y="2343"/>
                  </a:moveTo>
                  <a:lnTo>
                    <a:pt x="822" y="1893"/>
                  </a:lnTo>
                  <a:lnTo>
                    <a:pt x="1596" y="1893"/>
                  </a:lnTo>
                  <a:lnTo>
                    <a:pt x="1732" y="2343"/>
                  </a:lnTo>
                  <a:lnTo>
                    <a:pt x="2418" y="2343"/>
                  </a:lnTo>
                  <a:lnTo>
                    <a:pt x="1644" y="0"/>
                  </a:lnTo>
                  <a:lnTo>
                    <a:pt x="775" y="0"/>
                  </a:lnTo>
                  <a:lnTo>
                    <a:pt x="0" y="2343"/>
                  </a:lnTo>
                  <a:lnTo>
                    <a:pt x="687"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92" name="Google Shape;192;p22"/>
            <p:cNvSpPr/>
            <p:nvPr/>
          </p:nvSpPr>
          <p:spPr>
            <a:xfrm>
              <a:off x="6299201" y="2471738"/>
              <a:ext cx="569913" cy="846138"/>
            </a:xfrm>
            <a:custGeom>
              <a:avLst/>
              <a:gdLst/>
              <a:ahLst/>
              <a:cxnLst/>
              <a:rect l="l" t="t" r="r" b="b"/>
              <a:pathLst>
                <a:path w="1583" h="2343" extrusionOk="0">
                  <a:moveTo>
                    <a:pt x="1583" y="1830"/>
                  </a:moveTo>
                  <a:lnTo>
                    <a:pt x="635" y="1830"/>
                  </a:lnTo>
                  <a:lnTo>
                    <a:pt x="635" y="0"/>
                  </a:lnTo>
                  <a:lnTo>
                    <a:pt x="0" y="0"/>
                  </a:lnTo>
                  <a:lnTo>
                    <a:pt x="0" y="2343"/>
                  </a:lnTo>
                  <a:lnTo>
                    <a:pt x="1583" y="2343"/>
                  </a:lnTo>
                  <a:lnTo>
                    <a:pt x="1583"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93" name="Google Shape;193;p22"/>
            <p:cNvSpPr/>
            <p:nvPr/>
          </p:nvSpPr>
          <p:spPr>
            <a:xfrm>
              <a:off x="6935788" y="2471738"/>
              <a:ext cx="569913" cy="846138"/>
            </a:xfrm>
            <a:custGeom>
              <a:avLst/>
              <a:gdLst/>
              <a:ahLst/>
              <a:cxnLst/>
              <a:rect l="l" t="t" r="r" b="b"/>
              <a:pathLst>
                <a:path w="1582" h="2343" extrusionOk="0">
                  <a:moveTo>
                    <a:pt x="1582" y="1830"/>
                  </a:moveTo>
                  <a:lnTo>
                    <a:pt x="635" y="1830"/>
                  </a:lnTo>
                  <a:lnTo>
                    <a:pt x="635" y="0"/>
                  </a:lnTo>
                  <a:lnTo>
                    <a:pt x="0" y="0"/>
                  </a:lnTo>
                  <a:lnTo>
                    <a:pt x="0" y="2343"/>
                  </a:lnTo>
                  <a:lnTo>
                    <a:pt x="1582" y="2343"/>
                  </a:lnTo>
                  <a:lnTo>
                    <a:pt x="1582" y="183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94" name="Google Shape;194;p22"/>
            <p:cNvSpPr/>
            <p:nvPr/>
          </p:nvSpPr>
          <p:spPr>
            <a:xfrm>
              <a:off x="7570788" y="2471738"/>
              <a:ext cx="230188" cy="846138"/>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95" name="Google Shape;195;p22"/>
            <p:cNvSpPr/>
            <p:nvPr/>
          </p:nvSpPr>
          <p:spPr>
            <a:xfrm>
              <a:off x="7861301" y="2460626"/>
              <a:ext cx="706438" cy="866775"/>
            </a:xfrm>
            <a:custGeom>
              <a:avLst/>
              <a:gdLst/>
              <a:ahLst/>
              <a:cxnLst/>
              <a:rect l="l" t="t" r="r" b="b"/>
              <a:pathLst>
                <a:path w="1964" h="2403" extrusionOk="0">
                  <a:moveTo>
                    <a:pt x="1791" y="1232"/>
                  </a:moveTo>
                  <a:cubicBezTo>
                    <a:pt x="1732" y="1172"/>
                    <a:pt x="1656" y="1119"/>
                    <a:pt x="1563" y="1074"/>
                  </a:cubicBezTo>
                  <a:cubicBezTo>
                    <a:pt x="1470" y="1029"/>
                    <a:pt x="1359" y="993"/>
                    <a:pt x="1230" y="966"/>
                  </a:cubicBezTo>
                  <a:lnTo>
                    <a:pt x="1038" y="925"/>
                  </a:lnTo>
                  <a:cubicBezTo>
                    <a:pt x="965" y="909"/>
                    <a:pt x="905" y="891"/>
                    <a:pt x="858" y="871"/>
                  </a:cubicBezTo>
                  <a:cubicBezTo>
                    <a:pt x="811" y="850"/>
                    <a:pt x="777" y="826"/>
                    <a:pt x="756" y="798"/>
                  </a:cubicBezTo>
                  <a:cubicBezTo>
                    <a:pt x="734" y="771"/>
                    <a:pt x="724" y="738"/>
                    <a:pt x="724" y="702"/>
                  </a:cubicBezTo>
                  <a:cubicBezTo>
                    <a:pt x="724" y="667"/>
                    <a:pt x="734" y="636"/>
                    <a:pt x="754" y="609"/>
                  </a:cubicBezTo>
                  <a:cubicBezTo>
                    <a:pt x="773" y="582"/>
                    <a:pt x="804" y="560"/>
                    <a:pt x="846" y="545"/>
                  </a:cubicBezTo>
                  <a:cubicBezTo>
                    <a:pt x="888" y="530"/>
                    <a:pt x="942" y="522"/>
                    <a:pt x="1007" y="522"/>
                  </a:cubicBezTo>
                  <a:cubicBezTo>
                    <a:pt x="1110" y="522"/>
                    <a:pt x="1187" y="544"/>
                    <a:pt x="1237" y="586"/>
                  </a:cubicBezTo>
                  <a:cubicBezTo>
                    <a:pt x="1288" y="628"/>
                    <a:pt x="1316" y="688"/>
                    <a:pt x="1322" y="764"/>
                  </a:cubicBezTo>
                  <a:lnTo>
                    <a:pt x="1932" y="764"/>
                  </a:lnTo>
                  <a:cubicBezTo>
                    <a:pt x="1931" y="611"/>
                    <a:pt x="1893" y="477"/>
                    <a:pt x="1818" y="363"/>
                  </a:cubicBezTo>
                  <a:cubicBezTo>
                    <a:pt x="1743" y="248"/>
                    <a:pt x="1637" y="159"/>
                    <a:pt x="1499" y="95"/>
                  </a:cubicBezTo>
                  <a:cubicBezTo>
                    <a:pt x="1363" y="33"/>
                    <a:pt x="1202" y="1"/>
                    <a:pt x="1016" y="0"/>
                  </a:cubicBezTo>
                  <a:lnTo>
                    <a:pt x="1007" y="0"/>
                  </a:lnTo>
                  <a:lnTo>
                    <a:pt x="998" y="0"/>
                  </a:lnTo>
                  <a:cubicBezTo>
                    <a:pt x="816" y="1"/>
                    <a:pt x="655" y="32"/>
                    <a:pt x="515" y="94"/>
                  </a:cubicBezTo>
                  <a:cubicBezTo>
                    <a:pt x="373" y="156"/>
                    <a:pt x="262" y="243"/>
                    <a:pt x="181" y="355"/>
                  </a:cubicBezTo>
                  <a:cubicBezTo>
                    <a:pt x="100" y="466"/>
                    <a:pt x="60" y="597"/>
                    <a:pt x="60" y="746"/>
                  </a:cubicBezTo>
                  <a:cubicBezTo>
                    <a:pt x="60" y="929"/>
                    <a:pt x="119" y="1074"/>
                    <a:pt x="238" y="1181"/>
                  </a:cubicBezTo>
                  <a:cubicBezTo>
                    <a:pt x="357" y="1287"/>
                    <a:pt x="520" y="1362"/>
                    <a:pt x="727" y="1406"/>
                  </a:cubicBezTo>
                  <a:lnTo>
                    <a:pt x="963" y="1457"/>
                  </a:lnTo>
                  <a:cubicBezTo>
                    <a:pt x="1050" y="1474"/>
                    <a:pt x="1119" y="1494"/>
                    <a:pt x="1171" y="1516"/>
                  </a:cubicBezTo>
                  <a:cubicBezTo>
                    <a:pt x="1222" y="1538"/>
                    <a:pt x="1259" y="1563"/>
                    <a:pt x="1282" y="1589"/>
                  </a:cubicBezTo>
                  <a:cubicBezTo>
                    <a:pt x="1304" y="1616"/>
                    <a:pt x="1315" y="1647"/>
                    <a:pt x="1315" y="1683"/>
                  </a:cubicBezTo>
                  <a:cubicBezTo>
                    <a:pt x="1315" y="1722"/>
                    <a:pt x="1304" y="1756"/>
                    <a:pt x="1280" y="1786"/>
                  </a:cubicBezTo>
                  <a:cubicBezTo>
                    <a:pt x="1256" y="1816"/>
                    <a:pt x="1221" y="1839"/>
                    <a:pt x="1175" y="1856"/>
                  </a:cubicBezTo>
                  <a:cubicBezTo>
                    <a:pt x="1129" y="1873"/>
                    <a:pt x="1072" y="1881"/>
                    <a:pt x="1004" y="1881"/>
                  </a:cubicBezTo>
                  <a:cubicBezTo>
                    <a:pt x="922" y="1881"/>
                    <a:pt x="852" y="1869"/>
                    <a:pt x="794" y="1844"/>
                  </a:cubicBezTo>
                  <a:cubicBezTo>
                    <a:pt x="735" y="1818"/>
                    <a:pt x="690" y="1781"/>
                    <a:pt x="658" y="1732"/>
                  </a:cubicBezTo>
                  <a:cubicBezTo>
                    <a:pt x="626" y="1683"/>
                    <a:pt x="608" y="1622"/>
                    <a:pt x="604" y="1551"/>
                  </a:cubicBezTo>
                  <a:lnTo>
                    <a:pt x="0" y="1551"/>
                  </a:lnTo>
                  <a:cubicBezTo>
                    <a:pt x="1" y="1747"/>
                    <a:pt x="43" y="1908"/>
                    <a:pt x="127" y="2034"/>
                  </a:cubicBezTo>
                  <a:cubicBezTo>
                    <a:pt x="211" y="2160"/>
                    <a:pt x="329" y="2253"/>
                    <a:pt x="481" y="2313"/>
                  </a:cubicBezTo>
                  <a:cubicBezTo>
                    <a:pt x="632" y="2373"/>
                    <a:pt x="810" y="2403"/>
                    <a:pt x="1013" y="2403"/>
                  </a:cubicBezTo>
                  <a:cubicBezTo>
                    <a:pt x="1212" y="2403"/>
                    <a:pt x="1382" y="2376"/>
                    <a:pt x="1523" y="2320"/>
                  </a:cubicBezTo>
                  <a:cubicBezTo>
                    <a:pt x="1665" y="2265"/>
                    <a:pt x="1774" y="2183"/>
                    <a:pt x="1849" y="2075"/>
                  </a:cubicBezTo>
                  <a:cubicBezTo>
                    <a:pt x="1926" y="1968"/>
                    <a:pt x="1964" y="1837"/>
                    <a:pt x="1964" y="1683"/>
                  </a:cubicBezTo>
                  <a:cubicBezTo>
                    <a:pt x="1964" y="1594"/>
                    <a:pt x="1950" y="1512"/>
                    <a:pt x="1922" y="1436"/>
                  </a:cubicBezTo>
                  <a:cubicBezTo>
                    <a:pt x="1894" y="1361"/>
                    <a:pt x="1851" y="1293"/>
                    <a:pt x="1791" y="1232"/>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96" name="Google Shape;196;p22"/>
            <p:cNvSpPr/>
            <p:nvPr/>
          </p:nvSpPr>
          <p:spPr>
            <a:xfrm>
              <a:off x="8628063" y="2471738"/>
              <a:ext cx="609600" cy="846138"/>
            </a:xfrm>
            <a:custGeom>
              <a:avLst/>
              <a:gdLst/>
              <a:ahLst/>
              <a:cxnLst/>
              <a:rect l="l" t="t" r="r" b="b"/>
              <a:pathLst>
                <a:path w="1690" h="2343" extrusionOk="0">
                  <a:moveTo>
                    <a:pt x="0" y="2343"/>
                  </a:moveTo>
                  <a:lnTo>
                    <a:pt x="1684" y="2343"/>
                  </a:lnTo>
                  <a:lnTo>
                    <a:pt x="1684" y="1830"/>
                  </a:lnTo>
                  <a:lnTo>
                    <a:pt x="636" y="1830"/>
                  </a:lnTo>
                  <a:lnTo>
                    <a:pt x="636" y="1409"/>
                  </a:lnTo>
                  <a:lnTo>
                    <a:pt x="1602" y="1409"/>
                  </a:lnTo>
                  <a:lnTo>
                    <a:pt x="1602" y="909"/>
                  </a:lnTo>
                  <a:lnTo>
                    <a:pt x="636" y="909"/>
                  </a:lnTo>
                  <a:lnTo>
                    <a:pt x="636" y="512"/>
                  </a:lnTo>
                  <a:lnTo>
                    <a:pt x="1690" y="512"/>
                  </a:lnTo>
                  <a:lnTo>
                    <a:pt x="1690" y="0"/>
                  </a:lnTo>
                  <a:lnTo>
                    <a:pt x="0" y="0"/>
                  </a:lnTo>
                  <a:lnTo>
                    <a:pt x="0" y="234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97" name="Google Shape;197;p22"/>
            <p:cNvSpPr/>
            <p:nvPr/>
          </p:nvSpPr>
          <p:spPr>
            <a:xfrm>
              <a:off x="9301163" y="2471738"/>
              <a:ext cx="711200" cy="846138"/>
            </a:xfrm>
            <a:custGeom>
              <a:avLst/>
              <a:gdLst/>
              <a:ahLst/>
              <a:cxnLst/>
              <a:rect l="l" t="t" r="r" b="b"/>
              <a:pathLst>
                <a:path w="1975" h="2343" extrusionOk="0">
                  <a:moveTo>
                    <a:pt x="0" y="0"/>
                  </a:moveTo>
                  <a:lnTo>
                    <a:pt x="0" y="512"/>
                  </a:lnTo>
                  <a:lnTo>
                    <a:pt x="705" y="512"/>
                  </a:lnTo>
                  <a:lnTo>
                    <a:pt x="705" y="2343"/>
                  </a:lnTo>
                  <a:lnTo>
                    <a:pt x="1331" y="2343"/>
                  </a:lnTo>
                  <a:lnTo>
                    <a:pt x="1331" y="512"/>
                  </a:lnTo>
                  <a:lnTo>
                    <a:pt x="1975" y="512"/>
                  </a:lnTo>
                  <a:lnTo>
                    <a:pt x="1975" y="0"/>
                  </a:lnTo>
                  <a:lnTo>
                    <a:pt x="0"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98" name="Google Shape;198;p22"/>
            <p:cNvSpPr/>
            <p:nvPr/>
          </p:nvSpPr>
          <p:spPr>
            <a:xfrm>
              <a:off x="2181226" y="3541713"/>
              <a:ext cx="744538" cy="844550"/>
            </a:xfrm>
            <a:custGeom>
              <a:avLst/>
              <a:gdLst/>
              <a:ahLst/>
              <a:cxnLst/>
              <a:rect l="l" t="t" r="r" b="b"/>
              <a:pathLst>
                <a:path w="2068" h="2344" extrusionOk="0">
                  <a:moveTo>
                    <a:pt x="1364" y="1555"/>
                  </a:moveTo>
                  <a:cubicBezTo>
                    <a:pt x="1321" y="1647"/>
                    <a:pt x="1258" y="1711"/>
                    <a:pt x="1177" y="1748"/>
                  </a:cubicBezTo>
                  <a:cubicBezTo>
                    <a:pt x="1094" y="1784"/>
                    <a:pt x="995" y="1803"/>
                    <a:pt x="878" y="1803"/>
                  </a:cubicBezTo>
                  <a:lnTo>
                    <a:pt x="636" y="1803"/>
                  </a:lnTo>
                  <a:lnTo>
                    <a:pt x="636" y="541"/>
                  </a:lnTo>
                  <a:lnTo>
                    <a:pt x="859" y="541"/>
                  </a:lnTo>
                  <a:cubicBezTo>
                    <a:pt x="982" y="541"/>
                    <a:pt x="1086" y="560"/>
                    <a:pt x="1171" y="597"/>
                  </a:cubicBezTo>
                  <a:cubicBezTo>
                    <a:pt x="1256" y="634"/>
                    <a:pt x="1320" y="699"/>
                    <a:pt x="1364" y="790"/>
                  </a:cubicBezTo>
                  <a:cubicBezTo>
                    <a:pt x="1407" y="882"/>
                    <a:pt x="1429" y="1010"/>
                    <a:pt x="1429" y="1173"/>
                  </a:cubicBezTo>
                  <a:cubicBezTo>
                    <a:pt x="1429" y="1336"/>
                    <a:pt x="1407" y="1463"/>
                    <a:pt x="1364" y="1555"/>
                  </a:cubicBezTo>
                  <a:close/>
                  <a:moveTo>
                    <a:pt x="1519" y="141"/>
                  </a:moveTo>
                  <a:cubicBezTo>
                    <a:pt x="1343" y="47"/>
                    <a:pt x="1135" y="0"/>
                    <a:pt x="894" y="0"/>
                  </a:cubicBezTo>
                  <a:lnTo>
                    <a:pt x="636" y="0"/>
                  </a:lnTo>
                  <a:lnTo>
                    <a:pt x="252" y="0"/>
                  </a:lnTo>
                  <a:lnTo>
                    <a:pt x="0" y="0"/>
                  </a:lnTo>
                  <a:lnTo>
                    <a:pt x="0" y="2344"/>
                  </a:lnTo>
                  <a:lnTo>
                    <a:pt x="261" y="2344"/>
                  </a:lnTo>
                  <a:lnTo>
                    <a:pt x="636" y="2344"/>
                  </a:lnTo>
                  <a:lnTo>
                    <a:pt x="903" y="2344"/>
                  </a:lnTo>
                  <a:cubicBezTo>
                    <a:pt x="1141" y="2344"/>
                    <a:pt x="1348" y="2297"/>
                    <a:pt x="1522" y="2204"/>
                  </a:cubicBezTo>
                  <a:cubicBezTo>
                    <a:pt x="1696" y="2110"/>
                    <a:pt x="1830" y="1976"/>
                    <a:pt x="1926" y="1801"/>
                  </a:cubicBezTo>
                  <a:cubicBezTo>
                    <a:pt x="2020" y="1626"/>
                    <a:pt x="2068" y="1417"/>
                    <a:pt x="2068" y="1173"/>
                  </a:cubicBezTo>
                  <a:cubicBezTo>
                    <a:pt x="2068" y="929"/>
                    <a:pt x="2020" y="719"/>
                    <a:pt x="1925" y="544"/>
                  </a:cubicBezTo>
                  <a:cubicBezTo>
                    <a:pt x="1829" y="369"/>
                    <a:pt x="1694" y="235"/>
                    <a:pt x="1519" y="141"/>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199" name="Google Shape;199;p22"/>
            <p:cNvSpPr/>
            <p:nvPr/>
          </p:nvSpPr>
          <p:spPr>
            <a:xfrm>
              <a:off x="300355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00" name="Google Shape;200;p22"/>
            <p:cNvSpPr/>
            <p:nvPr/>
          </p:nvSpPr>
          <p:spPr>
            <a:xfrm>
              <a:off x="3286126" y="3541713"/>
              <a:ext cx="869950" cy="844550"/>
            </a:xfrm>
            <a:custGeom>
              <a:avLst/>
              <a:gdLst/>
              <a:ahLst/>
              <a:cxnLst/>
              <a:rect l="l" t="t" r="r" b="b"/>
              <a:pathLst>
                <a:path w="2417" h="2344" extrusionOk="0">
                  <a:moveTo>
                    <a:pt x="965" y="1419"/>
                  </a:moveTo>
                  <a:lnTo>
                    <a:pt x="1199" y="645"/>
                  </a:lnTo>
                  <a:lnTo>
                    <a:pt x="1218" y="645"/>
                  </a:lnTo>
                  <a:lnTo>
                    <a:pt x="1452" y="1419"/>
                  </a:lnTo>
                  <a:lnTo>
                    <a:pt x="965" y="1419"/>
                  </a:lnTo>
                  <a:close/>
                  <a:moveTo>
                    <a:pt x="774" y="0"/>
                  </a:moveTo>
                  <a:lnTo>
                    <a:pt x="0" y="2344"/>
                  </a:lnTo>
                  <a:lnTo>
                    <a:pt x="686" y="2344"/>
                  </a:lnTo>
                  <a:lnTo>
                    <a:pt x="822" y="1894"/>
                  </a:lnTo>
                  <a:lnTo>
                    <a:pt x="1595" y="1894"/>
                  </a:lnTo>
                  <a:lnTo>
                    <a:pt x="1731" y="2344"/>
                  </a:lnTo>
                  <a:lnTo>
                    <a:pt x="2417" y="2344"/>
                  </a:lnTo>
                  <a:lnTo>
                    <a:pt x="1643" y="0"/>
                  </a:lnTo>
                  <a:lnTo>
                    <a:pt x="774"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01" name="Google Shape;201;p22"/>
            <p:cNvSpPr/>
            <p:nvPr/>
          </p:nvSpPr>
          <p:spPr>
            <a:xfrm>
              <a:off x="4210051" y="3541713"/>
              <a:ext cx="569913" cy="844550"/>
            </a:xfrm>
            <a:custGeom>
              <a:avLst/>
              <a:gdLst/>
              <a:ahLst/>
              <a:cxnLst/>
              <a:rect l="l" t="t" r="r" b="b"/>
              <a:pathLst>
                <a:path w="1583" h="2344" extrusionOk="0">
                  <a:moveTo>
                    <a:pt x="636" y="0"/>
                  </a:moveTo>
                  <a:lnTo>
                    <a:pt x="0" y="0"/>
                  </a:lnTo>
                  <a:lnTo>
                    <a:pt x="0" y="2344"/>
                  </a:lnTo>
                  <a:lnTo>
                    <a:pt x="1583" y="2344"/>
                  </a:lnTo>
                  <a:lnTo>
                    <a:pt x="1583" y="1831"/>
                  </a:lnTo>
                  <a:lnTo>
                    <a:pt x="636" y="1831"/>
                  </a:lnTo>
                  <a:lnTo>
                    <a:pt x="636" y="0"/>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02" name="Google Shape;202;p22"/>
            <p:cNvSpPr/>
            <p:nvPr/>
          </p:nvSpPr>
          <p:spPr>
            <a:xfrm>
              <a:off x="4810126" y="3529013"/>
              <a:ext cx="820738" cy="868363"/>
            </a:xfrm>
            <a:custGeom>
              <a:avLst/>
              <a:gdLst/>
              <a:ahLst/>
              <a:cxnLst/>
              <a:rect l="l" t="t" r="r" b="b"/>
              <a:pathLst>
                <a:path w="2279" h="2406" extrusionOk="0">
                  <a:moveTo>
                    <a:pt x="1569" y="1558"/>
                  </a:moveTo>
                  <a:cubicBezTo>
                    <a:pt x="1532" y="1655"/>
                    <a:pt x="1478" y="1728"/>
                    <a:pt x="1406" y="1778"/>
                  </a:cubicBezTo>
                  <a:cubicBezTo>
                    <a:pt x="1334" y="1828"/>
                    <a:pt x="1246" y="1853"/>
                    <a:pt x="1139" y="1853"/>
                  </a:cubicBezTo>
                  <a:cubicBezTo>
                    <a:pt x="1034" y="1853"/>
                    <a:pt x="946" y="1828"/>
                    <a:pt x="874" y="1778"/>
                  </a:cubicBezTo>
                  <a:cubicBezTo>
                    <a:pt x="802" y="1728"/>
                    <a:pt x="748" y="1655"/>
                    <a:pt x="711" y="1558"/>
                  </a:cubicBezTo>
                  <a:cubicBezTo>
                    <a:pt x="673" y="1462"/>
                    <a:pt x="654" y="1344"/>
                    <a:pt x="654" y="1204"/>
                  </a:cubicBezTo>
                  <a:cubicBezTo>
                    <a:pt x="654" y="1064"/>
                    <a:pt x="673" y="945"/>
                    <a:pt x="711" y="848"/>
                  </a:cubicBezTo>
                  <a:cubicBezTo>
                    <a:pt x="748" y="751"/>
                    <a:pt x="802" y="678"/>
                    <a:pt x="874" y="628"/>
                  </a:cubicBezTo>
                  <a:cubicBezTo>
                    <a:pt x="946" y="578"/>
                    <a:pt x="1034" y="553"/>
                    <a:pt x="1139" y="553"/>
                  </a:cubicBezTo>
                  <a:cubicBezTo>
                    <a:pt x="1246" y="553"/>
                    <a:pt x="1334" y="578"/>
                    <a:pt x="1406" y="628"/>
                  </a:cubicBezTo>
                  <a:cubicBezTo>
                    <a:pt x="1478" y="678"/>
                    <a:pt x="1532" y="751"/>
                    <a:pt x="1569" y="848"/>
                  </a:cubicBezTo>
                  <a:cubicBezTo>
                    <a:pt x="1606" y="945"/>
                    <a:pt x="1624" y="1064"/>
                    <a:pt x="1624" y="1204"/>
                  </a:cubicBezTo>
                  <a:cubicBezTo>
                    <a:pt x="1624" y="1344"/>
                    <a:pt x="1606" y="1462"/>
                    <a:pt x="1569" y="1558"/>
                  </a:cubicBezTo>
                  <a:close/>
                  <a:moveTo>
                    <a:pt x="1717" y="137"/>
                  </a:moveTo>
                  <a:cubicBezTo>
                    <a:pt x="1545" y="46"/>
                    <a:pt x="1352" y="0"/>
                    <a:pt x="1139" y="0"/>
                  </a:cubicBezTo>
                  <a:cubicBezTo>
                    <a:pt x="926" y="0"/>
                    <a:pt x="733" y="46"/>
                    <a:pt x="561" y="137"/>
                  </a:cubicBezTo>
                  <a:cubicBezTo>
                    <a:pt x="388" y="229"/>
                    <a:pt x="252" y="365"/>
                    <a:pt x="151" y="544"/>
                  </a:cubicBezTo>
                  <a:cubicBezTo>
                    <a:pt x="50" y="723"/>
                    <a:pt x="0" y="943"/>
                    <a:pt x="0" y="1204"/>
                  </a:cubicBezTo>
                  <a:cubicBezTo>
                    <a:pt x="0" y="1463"/>
                    <a:pt x="50" y="1682"/>
                    <a:pt x="151" y="1861"/>
                  </a:cubicBezTo>
                  <a:cubicBezTo>
                    <a:pt x="252" y="2040"/>
                    <a:pt x="388" y="2176"/>
                    <a:pt x="561" y="2268"/>
                  </a:cubicBezTo>
                  <a:cubicBezTo>
                    <a:pt x="731" y="2359"/>
                    <a:pt x="920" y="2405"/>
                    <a:pt x="1129" y="2406"/>
                  </a:cubicBezTo>
                  <a:lnTo>
                    <a:pt x="1139" y="2406"/>
                  </a:lnTo>
                  <a:lnTo>
                    <a:pt x="1149" y="2406"/>
                  </a:lnTo>
                  <a:cubicBezTo>
                    <a:pt x="1358" y="2405"/>
                    <a:pt x="1548" y="2359"/>
                    <a:pt x="1717" y="2269"/>
                  </a:cubicBezTo>
                  <a:cubicBezTo>
                    <a:pt x="1889" y="2177"/>
                    <a:pt x="2025" y="2042"/>
                    <a:pt x="2127" y="1863"/>
                  </a:cubicBezTo>
                  <a:cubicBezTo>
                    <a:pt x="2228" y="1684"/>
                    <a:pt x="2279" y="1465"/>
                    <a:pt x="2279" y="1204"/>
                  </a:cubicBezTo>
                  <a:cubicBezTo>
                    <a:pt x="2279" y="943"/>
                    <a:pt x="2228" y="723"/>
                    <a:pt x="2127" y="544"/>
                  </a:cubicBezTo>
                  <a:cubicBezTo>
                    <a:pt x="2025" y="365"/>
                    <a:pt x="1889" y="229"/>
                    <a:pt x="1717" y="137"/>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03" name="Google Shape;203;p22"/>
            <p:cNvSpPr/>
            <p:nvPr/>
          </p:nvSpPr>
          <p:spPr>
            <a:xfrm>
              <a:off x="5705476" y="3529013"/>
              <a:ext cx="793750" cy="868363"/>
            </a:xfrm>
            <a:custGeom>
              <a:avLst/>
              <a:gdLst/>
              <a:ahLst/>
              <a:cxnLst/>
              <a:rect l="l" t="t" r="r" b="b"/>
              <a:pathLst>
                <a:path w="2204" h="2406" extrusionOk="0">
                  <a:moveTo>
                    <a:pt x="1165" y="1519"/>
                  </a:moveTo>
                  <a:lnTo>
                    <a:pt x="1589" y="1519"/>
                  </a:lnTo>
                  <a:cubicBezTo>
                    <a:pt x="1587" y="1584"/>
                    <a:pt x="1572" y="1641"/>
                    <a:pt x="1542" y="1690"/>
                  </a:cubicBezTo>
                  <a:cubicBezTo>
                    <a:pt x="1510" y="1742"/>
                    <a:pt x="1462" y="1782"/>
                    <a:pt x="1397" y="1810"/>
                  </a:cubicBezTo>
                  <a:cubicBezTo>
                    <a:pt x="1332" y="1838"/>
                    <a:pt x="1252" y="1853"/>
                    <a:pt x="1155" y="1853"/>
                  </a:cubicBezTo>
                  <a:cubicBezTo>
                    <a:pt x="1045" y="1853"/>
                    <a:pt x="953" y="1827"/>
                    <a:pt x="880" y="1775"/>
                  </a:cubicBezTo>
                  <a:cubicBezTo>
                    <a:pt x="805" y="1723"/>
                    <a:pt x="750" y="1648"/>
                    <a:pt x="712" y="1551"/>
                  </a:cubicBezTo>
                  <a:cubicBezTo>
                    <a:pt x="674" y="1453"/>
                    <a:pt x="655" y="1336"/>
                    <a:pt x="655" y="1198"/>
                  </a:cubicBezTo>
                  <a:cubicBezTo>
                    <a:pt x="655" y="1063"/>
                    <a:pt x="675" y="947"/>
                    <a:pt x="714" y="851"/>
                  </a:cubicBezTo>
                  <a:cubicBezTo>
                    <a:pt x="753" y="754"/>
                    <a:pt x="811" y="681"/>
                    <a:pt x="887" y="630"/>
                  </a:cubicBezTo>
                  <a:cubicBezTo>
                    <a:pt x="962" y="579"/>
                    <a:pt x="1053" y="553"/>
                    <a:pt x="1159" y="553"/>
                  </a:cubicBezTo>
                  <a:cubicBezTo>
                    <a:pt x="1209" y="553"/>
                    <a:pt x="1255" y="559"/>
                    <a:pt x="1297" y="570"/>
                  </a:cubicBezTo>
                  <a:cubicBezTo>
                    <a:pt x="1338" y="581"/>
                    <a:pt x="1374" y="597"/>
                    <a:pt x="1407" y="619"/>
                  </a:cubicBezTo>
                  <a:cubicBezTo>
                    <a:pt x="1438" y="640"/>
                    <a:pt x="1465" y="667"/>
                    <a:pt x="1487" y="698"/>
                  </a:cubicBezTo>
                  <a:cubicBezTo>
                    <a:pt x="1508" y="729"/>
                    <a:pt x="1524" y="765"/>
                    <a:pt x="1533" y="805"/>
                  </a:cubicBezTo>
                  <a:lnTo>
                    <a:pt x="2175" y="805"/>
                  </a:lnTo>
                  <a:cubicBezTo>
                    <a:pt x="2163" y="688"/>
                    <a:pt x="2128" y="580"/>
                    <a:pt x="2072" y="482"/>
                  </a:cubicBezTo>
                  <a:cubicBezTo>
                    <a:pt x="2016" y="384"/>
                    <a:pt x="1942" y="298"/>
                    <a:pt x="1849" y="226"/>
                  </a:cubicBezTo>
                  <a:cubicBezTo>
                    <a:pt x="1757" y="154"/>
                    <a:pt x="1651" y="98"/>
                    <a:pt x="1532" y="59"/>
                  </a:cubicBezTo>
                  <a:cubicBezTo>
                    <a:pt x="1413" y="19"/>
                    <a:pt x="1285" y="0"/>
                    <a:pt x="1146" y="0"/>
                  </a:cubicBezTo>
                  <a:cubicBezTo>
                    <a:pt x="935" y="0"/>
                    <a:pt x="743" y="47"/>
                    <a:pt x="570" y="140"/>
                  </a:cubicBezTo>
                  <a:cubicBezTo>
                    <a:pt x="397" y="234"/>
                    <a:pt x="259" y="371"/>
                    <a:pt x="155" y="551"/>
                  </a:cubicBezTo>
                  <a:cubicBezTo>
                    <a:pt x="52" y="731"/>
                    <a:pt x="0" y="950"/>
                    <a:pt x="0" y="1208"/>
                  </a:cubicBezTo>
                  <a:cubicBezTo>
                    <a:pt x="0" y="1454"/>
                    <a:pt x="49" y="1667"/>
                    <a:pt x="145" y="1846"/>
                  </a:cubicBezTo>
                  <a:cubicBezTo>
                    <a:pt x="242" y="2026"/>
                    <a:pt x="376" y="2164"/>
                    <a:pt x="549" y="2261"/>
                  </a:cubicBezTo>
                  <a:cubicBezTo>
                    <a:pt x="719" y="2356"/>
                    <a:pt x="915" y="2405"/>
                    <a:pt x="1139" y="2406"/>
                  </a:cubicBezTo>
                  <a:lnTo>
                    <a:pt x="1149" y="2406"/>
                  </a:lnTo>
                  <a:lnTo>
                    <a:pt x="1159" y="2406"/>
                  </a:lnTo>
                  <a:cubicBezTo>
                    <a:pt x="1360" y="2405"/>
                    <a:pt x="1538" y="2365"/>
                    <a:pt x="1694" y="2286"/>
                  </a:cubicBezTo>
                  <a:cubicBezTo>
                    <a:pt x="1853" y="2206"/>
                    <a:pt x="1978" y="2090"/>
                    <a:pt x="2068" y="1938"/>
                  </a:cubicBezTo>
                  <a:cubicBezTo>
                    <a:pt x="2159" y="1787"/>
                    <a:pt x="2204" y="1604"/>
                    <a:pt x="2204" y="1390"/>
                  </a:cubicBezTo>
                  <a:lnTo>
                    <a:pt x="2204" y="1066"/>
                  </a:lnTo>
                  <a:lnTo>
                    <a:pt x="1165" y="1066"/>
                  </a:lnTo>
                  <a:lnTo>
                    <a:pt x="1165" y="1519"/>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04" name="Google Shape;204;p22"/>
            <p:cNvSpPr/>
            <p:nvPr/>
          </p:nvSpPr>
          <p:spPr>
            <a:xfrm>
              <a:off x="6578601" y="3541713"/>
              <a:ext cx="228600" cy="844550"/>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sp>
          <p:nvSpPr>
            <p:cNvPr id="205" name="Google Shape;205;p22"/>
            <p:cNvSpPr/>
            <p:nvPr/>
          </p:nvSpPr>
          <p:spPr>
            <a:xfrm>
              <a:off x="6865938" y="3541713"/>
              <a:ext cx="733425" cy="844550"/>
            </a:xfrm>
            <a:custGeom>
              <a:avLst/>
              <a:gdLst/>
              <a:ahLst/>
              <a:cxnLst/>
              <a:rect l="l" t="t" r="r" b="b"/>
              <a:pathLst>
                <a:path w="2037" h="2344" extrusionOk="0">
                  <a:moveTo>
                    <a:pt x="0" y="513"/>
                  </a:moveTo>
                  <a:lnTo>
                    <a:pt x="705" y="513"/>
                  </a:lnTo>
                  <a:lnTo>
                    <a:pt x="705" y="2344"/>
                  </a:lnTo>
                  <a:lnTo>
                    <a:pt x="1332" y="2344"/>
                  </a:lnTo>
                  <a:lnTo>
                    <a:pt x="1332" y="513"/>
                  </a:lnTo>
                  <a:lnTo>
                    <a:pt x="2037" y="513"/>
                  </a:lnTo>
                  <a:lnTo>
                    <a:pt x="2037" y="0"/>
                  </a:lnTo>
                  <a:lnTo>
                    <a:pt x="0" y="0"/>
                  </a:lnTo>
                  <a:lnTo>
                    <a:pt x="0" y="513"/>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Inter"/>
                <a:ea typeface="Inter"/>
                <a:cs typeface="Inter"/>
                <a:sym typeface="Inter"/>
              </a:endParaRPr>
            </a:p>
          </p:txBody>
        </p:sp>
      </p:grpSp>
      <p:cxnSp>
        <p:nvCxnSpPr>
          <p:cNvPr id="206" name="Google Shape;206;p22"/>
          <p:cNvCxnSpPr/>
          <p:nvPr/>
        </p:nvCxnSpPr>
        <p:spPr>
          <a:xfrm>
            <a:off x="-1" y="5992906"/>
            <a:ext cx="12193200" cy="0"/>
          </a:xfrm>
          <a:prstGeom prst="straightConnector1">
            <a:avLst/>
          </a:prstGeom>
          <a:noFill/>
          <a:ln w="12700" cap="flat" cmpd="sng">
            <a:solidFill>
              <a:schemeClr val="dk1"/>
            </a:solidFill>
            <a:prstDash val="solid"/>
            <a:miter lim="800000"/>
            <a:headEnd type="none" w="sm" len="sm"/>
            <a:tailEnd type="none" w="sm" len="sm"/>
          </a:ln>
        </p:spPr>
      </p:cxnSp>
      <p:cxnSp>
        <p:nvCxnSpPr>
          <p:cNvPr id="207" name="Google Shape;207;p22"/>
          <p:cNvCxnSpPr/>
          <p:nvPr/>
        </p:nvCxnSpPr>
        <p:spPr>
          <a:xfrm>
            <a:off x="10251142" y="5995988"/>
            <a:ext cx="0" cy="862012"/>
          </a:xfrm>
          <a:prstGeom prst="straightConnector1">
            <a:avLst/>
          </a:prstGeom>
          <a:noFill/>
          <a:ln w="12700" cap="flat" cmpd="sng">
            <a:solidFill>
              <a:schemeClr val="dk1"/>
            </a:solidFill>
            <a:prstDash val="solid"/>
            <a:miter lim="800000"/>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3"/>
          <p:cNvSpPr txBox="1">
            <a:spLocks noGrp="1"/>
          </p:cNvSpPr>
          <p:nvPr>
            <p:ph type="title"/>
          </p:nvPr>
        </p:nvSpPr>
        <p:spPr>
          <a:xfrm>
            <a:off x="672352" y="555812"/>
            <a:ext cx="10860741" cy="887506"/>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chemeClr val="dk1"/>
              </a:buClr>
              <a:buSzPts val="5000"/>
              <a:buFont typeface="Inter Tight"/>
              <a:buNone/>
              <a:defRPr sz="5000" b="0" i="0" u="none" strike="noStrike" cap="none">
                <a:solidFill>
                  <a:schemeClr val="dk1"/>
                </a:solidFill>
                <a:latin typeface="Inter Tight"/>
                <a:ea typeface="Inter Tight"/>
                <a:cs typeface="Inter Tight"/>
                <a:sym typeface="Inter T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3"/>
          <p:cNvSpPr txBox="1">
            <a:spLocks noGrp="1"/>
          </p:cNvSpPr>
          <p:nvPr>
            <p:ph type="body" idx="1"/>
          </p:nvPr>
        </p:nvSpPr>
        <p:spPr>
          <a:xfrm>
            <a:off x="672352" y="1546412"/>
            <a:ext cx="10860741" cy="4312023"/>
          </a:xfrm>
          <a:prstGeom prst="rect">
            <a:avLst/>
          </a:prstGeom>
          <a:noFill/>
          <a:ln>
            <a:noFill/>
          </a:ln>
        </p:spPr>
        <p:txBody>
          <a:bodyPr spcFirstLastPara="1" wrap="square" lIns="0" tIns="0" rIns="0" bIns="0" anchor="t" anchorCtr="0">
            <a:noAutofit/>
          </a:bodyPr>
          <a:lstStyle>
            <a:lvl1pPr marL="457200" marR="0" lvl="0" indent="-330200" algn="l" rtl="0">
              <a:lnSpc>
                <a:spcPct val="110000"/>
              </a:lnSpc>
              <a:spcBef>
                <a:spcPts val="1000"/>
              </a:spcBef>
              <a:spcAft>
                <a:spcPts val="0"/>
              </a:spcAft>
              <a:buClr>
                <a:schemeClr val="dk1"/>
              </a:buClr>
              <a:buSzPts val="1600"/>
              <a:buFont typeface="Arial"/>
              <a:buChar char="•"/>
              <a:defRPr sz="1600" b="0" i="0" u="none" strike="noStrike" cap="none">
                <a:solidFill>
                  <a:schemeClr val="dk1"/>
                </a:solidFill>
                <a:latin typeface="Inter"/>
                <a:ea typeface="Inter"/>
                <a:cs typeface="Inter"/>
                <a:sym typeface="Inter"/>
              </a:defRPr>
            </a:lvl1pPr>
            <a:lvl2pPr marL="914400" marR="0" lvl="1" indent="-330200" algn="l" rtl="0">
              <a:lnSpc>
                <a:spcPct val="110000"/>
              </a:lnSpc>
              <a:spcBef>
                <a:spcPts val="500"/>
              </a:spcBef>
              <a:spcAft>
                <a:spcPts val="0"/>
              </a:spcAft>
              <a:buClr>
                <a:schemeClr val="dk1"/>
              </a:buClr>
              <a:buSzPts val="1600"/>
              <a:buFont typeface="Arial"/>
              <a:buChar char="•"/>
              <a:defRPr sz="1600" b="0" i="0" u="none" strike="noStrike" cap="none">
                <a:solidFill>
                  <a:schemeClr val="dk1"/>
                </a:solidFill>
                <a:latin typeface="Inter"/>
                <a:ea typeface="Inter"/>
                <a:cs typeface="Inter"/>
                <a:sym typeface="Inter"/>
              </a:defRPr>
            </a:lvl2pPr>
            <a:lvl3pPr marL="1371600" marR="0" lvl="2" indent="-330200" algn="l" rtl="0">
              <a:lnSpc>
                <a:spcPct val="110000"/>
              </a:lnSpc>
              <a:spcBef>
                <a:spcPts val="500"/>
              </a:spcBef>
              <a:spcAft>
                <a:spcPts val="0"/>
              </a:spcAft>
              <a:buClr>
                <a:schemeClr val="dk1"/>
              </a:buClr>
              <a:buSzPts val="1600"/>
              <a:buFont typeface="Arial"/>
              <a:buChar char="•"/>
              <a:defRPr sz="1600" b="0" i="0" u="none" strike="noStrike" cap="none">
                <a:solidFill>
                  <a:schemeClr val="dk1"/>
                </a:solidFill>
                <a:latin typeface="Inter"/>
                <a:ea typeface="Inter"/>
                <a:cs typeface="Inter"/>
                <a:sym typeface="Inter"/>
              </a:defRPr>
            </a:lvl3pPr>
            <a:lvl4pPr marL="1828800" marR="0" lvl="3" indent="-330200" algn="l" rtl="0">
              <a:lnSpc>
                <a:spcPct val="110000"/>
              </a:lnSpc>
              <a:spcBef>
                <a:spcPts val="500"/>
              </a:spcBef>
              <a:spcAft>
                <a:spcPts val="0"/>
              </a:spcAft>
              <a:buClr>
                <a:schemeClr val="dk1"/>
              </a:buClr>
              <a:buSzPts val="1600"/>
              <a:buFont typeface="Arial"/>
              <a:buChar char="•"/>
              <a:defRPr sz="1600" b="0" i="0" u="none" strike="noStrike" cap="none">
                <a:solidFill>
                  <a:schemeClr val="dk1"/>
                </a:solidFill>
                <a:latin typeface="Inter"/>
                <a:ea typeface="Inter"/>
                <a:cs typeface="Inter"/>
                <a:sym typeface="Inter"/>
              </a:defRPr>
            </a:lvl4pPr>
            <a:lvl5pPr marL="2286000" marR="0" lvl="4" indent="-330200" algn="l" rtl="0">
              <a:lnSpc>
                <a:spcPct val="110000"/>
              </a:lnSpc>
              <a:spcBef>
                <a:spcPts val="500"/>
              </a:spcBef>
              <a:spcAft>
                <a:spcPts val="0"/>
              </a:spcAft>
              <a:buClr>
                <a:schemeClr val="dk1"/>
              </a:buClr>
              <a:buSzPts val="1600"/>
              <a:buFont typeface="Arial"/>
              <a:buChar char="•"/>
              <a:defRPr sz="1600" b="0" i="0" u="none" strike="noStrike" cap="none">
                <a:solidFill>
                  <a:schemeClr val="dk1"/>
                </a:solidFill>
                <a:latin typeface="Inter"/>
                <a:ea typeface="Inter"/>
                <a:cs typeface="Inter"/>
                <a:sym typeface="Inter"/>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nter"/>
                <a:ea typeface="Inter"/>
                <a:cs typeface="Inter"/>
                <a:sym typeface="Inter"/>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nter"/>
                <a:ea typeface="Inter"/>
                <a:cs typeface="Inter"/>
                <a:sym typeface="Inter"/>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nter"/>
                <a:ea typeface="Inter"/>
                <a:cs typeface="Inter"/>
                <a:sym typeface="Inter"/>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Inter"/>
                <a:ea typeface="Inter"/>
                <a:cs typeface="Inter"/>
                <a:sym typeface="Inter"/>
              </a:defRPr>
            </a:lvl9pPr>
          </a:lstStyle>
          <a:p>
            <a:endParaRPr/>
          </a:p>
        </p:txBody>
      </p:sp>
      <p:sp>
        <p:nvSpPr>
          <p:cNvPr id="8" name="Google Shape;8;p13"/>
          <p:cNvSpPr txBox="1">
            <a:spLocks noGrp="1"/>
          </p:cNvSpPr>
          <p:nvPr>
            <p:ph type="dt" idx="10"/>
          </p:nvPr>
        </p:nvSpPr>
        <p:spPr>
          <a:xfrm>
            <a:off x="1281952" y="6244292"/>
            <a:ext cx="1367119" cy="365125"/>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rgbClr val="000000"/>
              </a:buClr>
              <a:buSzPts val="1400"/>
              <a:buFont typeface="Arial"/>
              <a:buNone/>
              <a:defRPr sz="1600" b="0" i="0" u="none" strike="noStrike" cap="none">
                <a:solidFill>
                  <a:schemeClr val="dk1"/>
                </a:solidFill>
                <a:latin typeface="Inter"/>
                <a:ea typeface="Inter"/>
                <a:cs typeface="Inter"/>
                <a:sym typeface="Inte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9pPr>
          </a:lstStyle>
          <a:p>
            <a:endParaRPr/>
          </a:p>
        </p:txBody>
      </p:sp>
      <p:sp>
        <p:nvSpPr>
          <p:cNvPr id="9" name="Google Shape;9;p13"/>
          <p:cNvSpPr txBox="1">
            <a:spLocks noGrp="1"/>
          </p:cNvSpPr>
          <p:nvPr>
            <p:ph type="ftr" idx="11"/>
          </p:nvPr>
        </p:nvSpPr>
        <p:spPr>
          <a:xfrm>
            <a:off x="4038600" y="6244292"/>
            <a:ext cx="4114800" cy="365125"/>
          </a:xfrm>
          <a:prstGeom prst="rect">
            <a:avLst/>
          </a:prstGeom>
          <a:noFill/>
          <a:ln>
            <a:noFill/>
          </a:ln>
        </p:spPr>
        <p:txBody>
          <a:bodyPr spcFirstLastPara="1" wrap="square" lIns="0" tIns="0" rIns="0" bIns="0" anchor="ctr" anchorCtr="0">
            <a:noAutofit/>
          </a:bodyPr>
          <a:lstStyle>
            <a:lvl1pPr marR="0" lvl="0" algn="ctr" rtl="0">
              <a:lnSpc>
                <a:spcPct val="100000"/>
              </a:lnSpc>
              <a:spcBef>
                <a:spcPts val="0"/>
              </a:spcBef>
              <a:spcAft>
                <a:spcPts val="0"/>
              </a:spcAft>
              <a:buClr>
                <a:srgbClr val="000000"/>
              </a:buClr>
              <a:buSzPts val="1400"/>
              <a:buFont typeface="Arial"/>
              <a:buNone/>
              <a:defRPr sz="1600" b="0" i="0" u="none" strike="noStrike" cap="none">
                <a:solidFill>
                  <a:schemeClr val="dk1"/>
                </a:solidFill>
                <a:latin typeface="Inter"/>
                <a:ea typeface="Inter"/>
                <a:cs typeface="Inter"/>
                <a:sym typeface="Inte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Inter"/>
                <a:ea typeface="Inter"/>
                <a:cs typeface="Inter"/>
                <a:sym typeface="Inter"/>
              </a:defRPr>
            </a:lvl9pPr>
          </a:lstStyle>
          <a:p>
            <a:endParaRPr/>
          </a:p>
        </p:txBody>
      </p:sp>
      <p:sp>
        <p:nvSpPr>
          <p:cNvPr id="10" name="Google Shape;10;p13"/>
          <p:cNvSpPr txBox="1">
            <a:spLocks noGrp="1"/>
          </p:cNvSpPr>
          <p:nvPr>
            <p:ph type="sldNum" idx="12"/>
          </p:nvPr>
        </p:nvSpPr>
        <p:spPr>
          <a:xfrm>
            <a:off x="672352" y="6244292"/>
            <a:ext cx="537883" cy="365125"/>
          </a:xfrm>
          <a:prstGeom prst="rect">
            <a:avLst/>
          </a:prstGeom>
          <a:noFill/>
          <a:ln>
            <a:noFill/>
          </a:ln>
        </p:spPr>
        <p:txBody>
          <a:bodyPr spcFirstLastPara="1" wrap="square" lIns="0" tIns="0" rIns="0" bIns="0" anchor="ctr" anchorCtr="0">
            <a:noAutofit/>
          </a:bodyPr>
          <a:lstStyle>
            <a:lvl1pPr marL="0" marR="0" lvl="0" indent="0" algn="l" rtl="0">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1pPr>
            <a:lvl2pPr marL="0" marR="0" lvl="1" indent="0" algn="l" rtl="0">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2pPr>
            <a:lvl3pPr marL="0" marR="0" lvl="2" indent="0" algn="l" rtl="0">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3pPr>
            <a:lvl4pPr marL="0" marR="0" lvl="3" indent="0" algn="l" rtl="0">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4pPr>
            <a:lvl5pPr marL="0" marR="0" lvl="4" indent="0" algn="l" rtl="0">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5pPr>
            <a:lvl6pPr marL="0" marR="0" lvl="5" indent="0" algn="l" rtl="0">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6pPr>
            <a:lvl7pPr marL="0" marR="0" lvl="6" indent="0" algn="l" rtl="0">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7pPr>
            <a:lvl8pPr marL="0" marR="0" lvl="7" indent="0" algn="l" rtl="0">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8pPr>
            <a:lvl9pPr marL="0" marR="0" lvl="8" indent="0" algn="l" rtl="0">
              <a:lnSpc>
                <a:spcPct val="100000"/>
              </a:lnSpc>
              <a:spcBef>
                <a:spcPts val="0"/>
              </a:spcBef>
              <a:spcAft>
                <a:spcPts val="0"/>
              </a:spcAft>
              <a:buClr>
                <a:srgbClr val="000000"/>
              </a:buClr>
              <a:buSzPts val="1600"/>
              <a:buFont typeface="Arial"/>
              <a:buNone/>
              <a:defRPr sz="1600" b="0" i="0" u="none" strike="noStrike" cap="none">
                <a:solidFill>
                  <a:schemeClr val="dk1"/>
                </a:solidFill>
                <a:latin typeface="Inter"/>
                <a:ea typeface="Inter"/>
                <a:cs typeface="Inter"/>
                <a:sym typeface="Inter"/>
              </a:defRPr>
            </a:lvl9pPr>
          </a:lstStyle>
          <a:p>
            <a:pPr marL="0" lvl="0" indent="0" algn="l"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kansallisetdialogit.fi/en/"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1"/>
          <p:cNvSpPr txBox="1">
            <a:spLocks noGrp="1"/>
          </p:cNvSpPr>
          <p:nvPr>
            <p:ph type="ctrTitle"/>
          </p:nvPr>
        </p:nvSpPr>
        <p:spPr>
          <a:xfrm>
            <a:off x="788893" y="1363851"/>
            <a:ext cx="10571365" cy="3593485"/>
          </a:xfrm>
          <a:prstGeom prst="rect">
            <a:avLst/>
          </a:prstGeom>
          <a:noFill/>
          <a:ln>
            <a:noFill/>
          </a:ln>
        </p:spPr>
        <p:txBody>
          <a:bodyPr spcFirstLastPara="1" wrap="square" lIns="0" tIns="0" rIns="0" bIns="0" anchor="t" anchorCtr="0">
            <a:noAutofit/>
          </a:bodyPr>
          <a:lstStyle/>
          <a:p>
            <a:pPr marL="0" lvl="0" indent="0" algn="l" rtl="0">
              <a:lnSpc>
                <a:spcPct val="80000"/>
              </a:lnSpc>
              <a:spcBef>
                <a:spcPts val="0"/>
              </a:spcBef>
              <a:spcAft>
                <a:spcPts val="0"/>
              </a:spcAft>
              <a:buSzPts val="9000"/>
              <a:buNone/>
            </a:pPr>
            <a:r>
              <a:rPr lang="en-GB" b="1" dirty="0"/>
              <a:t>National Dialogues</a:t>
            </a:r>
            <a:br>
              <a:rPr lang="en-GB" sz="9000" b="1" dirty="0"/>
            </a:br>
            <a:endParaRPr sz="9000" b="1" dirty="0"/>
          </a:p>
          <a:p>
            <a:pPr marL="0" lvl="0" indent="0" algn="l" rtl="0">
              <a:lnSpc>
                <a:spcPct val="80000"/>
              </a:lnSpc>
              <a:spcBef>
                <a:spcPts val="0"/>
              </a:spcBef>
              <a:spcAft>
                <a:spcPts val="0"/>
              </a:spcAft>
              <a:buClr>
                <a:schemeClr val="dk1"/>
              </a:buClr>
              <a:buSzPts val="9000"/>
              <a:buFont typeface="Inter Tight"/>
              <a:buNone/>
            </a:pPr>
            <a:r>
              <a:rPr lang="en-GB" sz="3400" b="1" dirty="0"/>
              <a:t>Sustainable homeland</a:t>
            </a:r>
            <a:br>
              <a:rPr lang="en-GB" sz="3600" b="1" dirty="0"/>
            </a:br>
            <a:r>
              <a:rPr lang="en-GB" sz="3600" b="1" dirty="0"/>
              <a:t>(or a more detailed title)</a:t>
            </a:r>
            <a:br>
              <a:rPr lang="en-GB" sz="3600" b="1" dirty="0"/>
            </a:br>
            <a:endParaRPr sz="3600" b="1" dirty="0"/>
          </a:p>
          <a:p>
            <a:pPr marL="0" lvl="0" indent="0" algn="l" rtl="0">
              <a:lnSpc>
                <a:spcPct val="80000"/>
              </a:lnSpc>
              <a:spcBef>
                <a:spcPts val="0"/>
              </a:spcBef>
              <a:spcAft>
                <a:spcPts val="0"/>
              </a:spcAft>
              <a:buSzPts val="9000"/>
              <a:buNone/>
            </a:pPr>
            <a:r>
              <a:rPr lang="en-GB" sz="2400" dirty="0"/>
              <a:t>Draft script for dialogue</a:t>
            </a:r>
            <a:br>
              <a:rPr lang="en-GB" sz="2400" dirty="0"/>
            </a:br>
            <a:r>
              <a:rPr lang="en-GB" sz="2400" dirty="0"/>
              <a:t>Duration 120 minutes</a:t>
            </a:r>
            <a:endParaRPr dirty="0"/>
          </a:p>
          <a:p>
            <a:pPr marL="0" lvl="0" indent="0" algn="l" rtl="0">
              <a:lnSpc>
                <a:spcPct val="80000"/>
              </a:lnSpc>
              <a:spcBef>
                <a:spcPts val="0"/>
              </a:spcBef>
              <a:spcAft>
                <a:spcPts val="0"/>
              </a:spcAft>
              <a:buClr>
                <a:schemeClr val="dk1"/>
              </a:buClr>
              <a:buSzPts val="9000"/>
              <a:buFont typeface="Inter Tight"/>
              <a:buNone/>
            </a:pPr>
            <a:endParaRPr dirty="0"/>
          </a:p>
        </p:txBody>
      </p:sp>
      <p:pic>
        <p:nvPicPr>
          <p:cNvPr id="275" name="Google Shape;275;p1" title="National Dialogues logo."/>
          <p:cNvPicPr preferRelativeResize="0"/>
          <p:nvPr/>
        </p:nvPicPr>
        <p:blipFill rotWithShape="1">
          <a:blip r:embed="rId3">
            <a:alphaModFix/>
          </a:blip>
          <a:srcRect/>
          <a:stretch/>
        </p:blipFill>
        <p:spPr>
          <a:xfrm>
            <a:off x="10147672" y="5767984"/>
            <a:ext cx="1394758" cy="504998"/>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10"/>
          <p:cNvSpPr txBox="1">
            <a:spLocks noGrp="1"/>
          </p:cNvSpPr>
          <p:nvPr>
            <p:ph type="body" idx="1"/>
          </p:nvPr>
        </p:nvSpPr>
        <p:spPr>
          <a:xfrm>
            <a:off x="658950" y="924000"/>
            <a:ext cx="4824560" cy="46503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SzPts val="1600"/>
              <a:buNone/>
            </a:pPr>
            <a:endParaRPr sz="1500" dirty="0"/>
          </a:p>
          <a:p>
            <a:pPr marL="0" lvl="0" indent="0" algn="l" rtl="0">
              <a:lnSpc>
                <a:spcPct val="110000"/>
              </a:lnSpc>
              <a:spcBef>
                <a:spcPts val="0"/>
              </a:spcBef>
              <a:spcAft>
                <a:spcPts val="0"/>
              </a:spcAft>
              <a:buSzPts val="1600"/>
              <a:buNone/>
            </a:pPr>
            <a:r>
              <a:rPr lang="en-GB" sz="1400" dirty="0"/>
              <a:t>Minutes	Section			</a:t>
            </a:r>
            <a:endParaRPr dirty="0"/>
          </a:p>
          <a:p>
            <a:pPr marL="0" lvl="0" indent="0" algn="l" rtl="0">
              <a:lnSpc>
                <a:spcPct val="110000"/>
              </a:lnSpc>
              <a:spcBef>
                <a:spcPts val="0"/>
              </a:spcBef>
              <a:spcAft>
                <a:spcPts val="0"/>
              </a:spcAft>
              <a:buSzPts val="1600"/>
              <a:buNone/>
            </a:pPr>
            <a:endParaRPr sz="1400" dirty="0"/>
          </a:p>
          <a:p>
            <a:pPr marL="0" lvl="0" indent="0" algn="l" rtl="0">
              <a:lnSpc>
                <a:spcPct val="110000"/>
              </a:lnSpc>
              <a:spcBef>
                <a:spcPts val="0"/>
              </a:spcBef>
              <a:spcAft>
                <a:spcPts val="0"/>
              </a:spcAft>
              <a:buSzPts val="1600"/>
              <a:buNone/>
            </a:pPr>
            <a:r>
              <a:rPr lang="en-GB" sz="1400" dirty="0"/>
              <a:t>15 	Start, principles, attuning </a:t>
            </a:r>
            <a:endParaRPr dirty="0"/>
          </a:p>
          <a:p>
            <a:pPr marL="0" lvl="0" indent="0" algn="l" rtl="0">
              <a:lnSpc>
                <a:spcPct val="110000"/>
              </a:lnSpc>
              <a:spcBef>
                <a:spcPts val="0"/>
              </a:spcBef>
              <a:spcAft>
                <a:spcPts val="0"/>
              </a:spcAft>
              <a:buSzPts val="1600"/>
              <a:buNone/>
            </a:pPr>
            <a:r>
              <a:rPr lang="en-GB" sz="1400" dirty="0"/>
              <a:t>85 	Joint conversation (incl. break)</a:t>
            </a:r>
            <a:endParaRPr dirty="0"/>
          </a:p>
          <a:p>
            <a:pPr marL="0" lvl="0" indent="0" algn="l" rtl="0">
              <a:lnSpc>
                <a:spcPct val="110000"/>
              </a:lnSpc>
              <a:spcBef>
                <a:spcPts val="0"/>
              </a:spcBef>
              <a:spcAft>
                <a:spcPts val="0"/>
              </a:spcAft>
              <a:buSzPts val="1600"/>
              <a:buNone/>
            </a:pPr>
            <a:r>
              <a:rPr lang="en-GB" sz="1400" dirty="0"/>
              <a:t>5 	Writing insights</a:t>
            </a:r>
            <a:endParaRPr dirty="0"/>
          </a:p>
          <a:p>
            <a:pPr marL="0" lvl="0" indent="0" algn="l" rtl="0">
              <a:lnSpc>
                <a:spcPct val="110000"/>
              </a:lnSpc>
              <a:spcBef>
                <a:spcPts val="0"/>
              </a:spcBef>
              <a:spcAft>
                <a:spcPts val="0"/>
              </a:spcAft>
              <a:buSzPts val="1600"/>
              <a:buNone/>
            </a:pPr>
            <a:r>
              <a:rPr lang="en-GB" sz="1400" b="1" dirty="0"/>
              <a:t>10	Sharing insights</a:t>
            </a:r>
            <a:endParaRPr dirty="0"/>
          </a:p>
          <a:p>
            <a:pPr marL="0" lvl="0" indent="0" algn="l" rtl="0">
              <a:lnSpc>
                <a:spcPct val="110000"/>
              </a:lnSpc>
              <a:spcBef>
                <a:spcPts val="0"/>
              </a:spcBef>
              <a:spcAft>
                <a:spcPts val="0"/>
              </a:spcAft>
              <a:buSzPts val="1600"/>
              <a:buNone/>
            </a:pPr>
            <a:r>
              <a:rPr lang="en-GB" sz="1400" dirty="0"/>
              <a:t>5	Conclusion</a:t>
            </a:r>
            <a:endParaRPr dirty="0"/>
          </a:p>
          <a:p>
            <a:pPr marL="0" lvl="0" indent="0" algn="l" rtl="0">
              <a:lnSpc>
                <a:spcPct val="110000"/>
              </a:lnSpc>
              <a:spcBef>
                <a:spcPts val="0"/>
              </a:spcBef>
              <a:spcAft>
                <a:spcPts val="0"/>
              </a:spcAft>
              <a:buSzPts val="1600"/>
              <a:buNone/>
            </a:pPr>
            <a:endParaRPr sz="1400" dirty="0"/>
          </a:p>
          <a:p>
            <a:pPr marL="0" lvl="0" indent="0" algn="l" rtl="0">
              <a:lnSpc>
                <a:spcPct val="110000"/>
              </a:lnSpc>
              <a:spcBef>
                <a:spcPts val="0"/>
              </a:spcBef>
              <a:spcAft>
                <a:spcPts val="0"/>
              </a:spcAft>
              <a:buSzPts val="1600"/>
              <a:buNone/>
            </a:pPr>
            <a:r>
              <a:rPr lang="en-GB" sz="1400" dirty="0"/>
              <a:t>total 120 minutes</a:t>
            </a:r>
            <a:endParaRPr dirty="0"/>
          </a:p>
          <a:p>
            <a:pPr marL="0" lvl="0" indent="0" algn="l" rtl="0">
              <a:lnSpc>
                <a:spcPct val="110000"/>
              </a:lnSpc>
              <a:spcBef>
                <a:spcPts val="0"/>
              </a:spcBef>
              <a:spcAft>
                <a:spcPts val="0"/>
              </a:spcAft>
              <a:buClr>
                <a:schemeClr val="dk1"/>
              </a:buClr>
              <a:buSzPts val="1600"/>
              <a:buNone/>
            </a:pPr>
            <a:endParaRPr dirty="0"/>
          </a:p>
        </p:txBody>
      </p:sp>
      <p:sp>
        <p:nvSpPr>
          <p:cNvPr id="344" name="Google Shape;344;p10"/>
          <p:cNvSpPr txBox="1">
            <a:spLocks noGrp="1"/>
          </p:cNvSpPr>
          <p:nvPr>
            <p:ph type="body" idx="2"/>
          </p:nvPr>
        </p:nvSpPr>
        <p:spPr>
          <a:xfrm>
            <a:off x="6526350" y="1073426"/>
            <a:ext cx="5006700" cy="4916557"/>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SzPts val="1600"/>
              <a:buNone/>
            </a:pPr>
            <a:r>
              <a:rPr lang="en-GB" sz="1400" dirty="0"/>
              <a:t>Let's start with you. What has been important in this discussion?</a:t>
            </a:r>
            <a:endParaRPr dirty="0"/>
          </a:p>
          <a:p>
            <a:pPr marL="0" lvl="0" indent="0" algn="l" rtl="0">
              <a:lnSpc>
                <a:spcPct val="110000"/>
              </a:lnSpc>
              <a:spcBef>
                <a:spcPts val="0"/>
              </a:spcBef>
              <a:spcAft>
                <a:spcPts val="0"/>
              </a:spcAft>
              <a:buSzPts val="1600"/>
              <a:buNone/>
            </a:pPr>
            <a:endParaRPr sz="1400" dirty="0"/>
          </a:p>
          <a:p>
            <a:pPr marL="0" lvl="0" indent="0" algn="l" rtl="0">
              <a:lnSpc>
                <a:spcPct val="110000"/>
              </a:lnSpc>
              <a:spcBef>
                <a:spcPts val="0"/>
              </a:spcBef>
              <a:spcAft>
                <a:spcPts val="0"/>
              </a:spcAft>
              <a:buSzPts val="1600"/>
              <a:buNone/>
            </a:pPr>
            <a:r>
              <a:rPr lang="en-GB" sz="1400" dirty="0"/>
              <a:t>→ </a:t>
            </a:r>
            <a:r>
              <a:rPr lang="en-GB" sz="1400" i="1" dirty="0"/>
              <a:t>Select a person who is likely to be ready to share his or her insight.</a:t>
            </a:r>
            <a:endParaRPr dirty="0"/>
          </a:p>
          <a:p>
            <a:pPr marL="0" lvl="0" indent="0" algn="l" rtl="0">
              <a:lnSpc>
                <a:spcPct val="110000"/>
              </a:lnSpc>
              <a:spcBef>
                <a:spcPts val="0"/>
              </a:spcBef>
              <a:spcAft>
                <a:spcPts val="0"/>
              </a:spcAft>
              <a:buClr>
                <a:schemeClr val="dk1"/>
              </a:buClr>
              <a:buSzPts val="1600"/>
              <a:buNone/>
            </a:pPr>
            <a:endParaRPr sz="1400" dirty="0"/>
          </a:p>
          <a:p>
            <a:pPr marL="0" lvl="0" indent="0" algn="l" rtl="0">
              <a:lnSpc>
                <a:spcPct val="110000"/>
              </a:lnSpc>
              <a:spcBef>
                <a:spcPts val="0"/>
              </a:spcBef>
              <a:spcAft>
                <a:spcPts val="0"/>
              </a:spcAft>
              <a:buSzPts val="1600"/>
              <a:buNone/>
            </a:pPr>
            <a:r>
              <a:rPr lang="en-GB" sz="1400" dirty="0"/>
              <a:t>Finally, I would like to hear from you what subjects should be discussed in the National dialogues in the future?</a:t>
            </a:r>
            <a:endParaRPr dirty="0"/>
          </a:p>
          <a:p>
            <a:pPr marL="0" lvl="0" indent="0" algn="l" rtl="0">
              <a:lnSpc>
                <a:spcPct val="110000"/>
              </a:lnSpc>
              <a:spcBef>
                <a:spcPts val="0"/>
              </a:spcBef>
              <a:spcAft>
                <a:spcPts val="0"/>
              </a:spcAft>
              <a:buSzPts val="1600"/>
              <a:buNone/>
            </a:pPr>
            <a:endParaRPr sz="1400" dirty="0"/>
          </a:p>
          <a:p>
            <a:pPr marL="0" lvl="0" indent="0" algn="l" rtl="0">
              <a:lnSpc>
                <a:spcPct val="110000"/>
              </a:lnSpc>
              <a:spcBef>
                <a:spcPts val="0"/>
              </a:spcBef>
              <a:spcAft>
                <a:spcPts val="0"/>
              </a:spcAft>
              <a:buSzPts val="1600"/>
              <a:buNone/>
            </a:pPr>
            <a:r>
              <a:rPr lang="en-GB" sz="1400" dirty="0"/>
              <a:t>→ </a:t>
            </a:r>
            <a:r>
              <a:rPr lang="en-GB" sz="1400" i="1" dirty="0"/>
              <a:t>Have a brief discussion with the participants on what topics they consider important in the future?</a:t>
            </a:r>
            <a:endParaRPr sz="1400" dirty="0"/>
          </a:p>
          <a:p>
            <a:pPr marL="0" lvl="0" indent="0" algn="l" rtl="0">
              <a:lnSpc>
                <a:spcPct val="110000"/>
              </a:lnSpc>
              <a:spcBef>
                <a:spcPts val="0"/>
              </a:spcBef>
              <a:spcAft>
                <a:spcPts val="0"/>
              </a:spcAft>
              <a:buClr>
                <a:schemeClr val="dk1"/>
              </a:buClr>
              <a:buSzPts val="1600"/>
              <a:buNone/>
            </a:pPr>
            <a:endParaRPr sz="1400" dirty="0"/>
          </a:p>
          <a:p>
            <a:pPr marL="0" lvl="0" indent="0" algn="l" rtl="0">
              <a:lnSpc>
                <a:spcPct val="110000"/>
              </a:lnSpc>
              <a:spcBef>
                <a:spcPts val="0"/>
              </a:spcBef>
              <a:spcAft>
                <a:spcPts val="0"/>
              </a:spcAft>
              <a:buSzPts val="1600"/>
              <a:buNone/>
            </a:pPr>
            <a:r>
              <a:rPr lang="en-GB" sz="1400" dirty="0"/>
              <a:t> </a:t>
            </a:r>
            <a:r>
              <a:rPr lang="en-GB" sz="1400" b="1" dirty="0"/>
              <a:t>10 min</a:t>
            </a:r>
            <a:endParaRPr dirty="0"/>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p:txBody>
      </p:sp>
      <p:sp>
        <p:nvSpPr>
          <p:cNvPr id="345" name="Google Shape;345;p10"/>
          <p:cNvSpPr txBox="1">
            <a:spLocks noGrp="1"/>
          </p:cNvSpPr>
          <p:nvPr>
            <p:ph type="body" idx="4"/>
          </p:nvPr>
        </p:nvSpPr>
        <p:spPr>
          <a:xfrm>
            <a:off x="6526350" y="554400"/>
            <a:ext cx="4706400" cy="3696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SzPts val="5000"/>
              <a:buNone/>
            </a:pPr>
            <a:r>
              <a:rPr lang="en-GB" sz="1800" b="1"/>
              <a:t>Sharing insights</a:t>
            </a:r>
            <a:endParaRPr/>
          </a:p>
        </p:txBody>
      </p:sp>
      <p:pic>
        <p:nvPicPr>
          <p:cNvPr id="346" name="Google Shape;346;p10" title="National Dialogues logo."/>
          <p:cNvPicPr preferRelativeResize="0"/>
          <p:nvPr/>
        </p:nvPicPr>
        <p:blipFill rotWithShape="1">
          <a:blip r:embed="rId3">
            <a:alphaModFix/>
          </a:blip>
          <a:srcRect/>
          <a:stretch/>
        </p:blipFill>
        <p:spPr>
          <a:xfrm>
            <a:off x="10537746" y="6209277"/>
            <a:ext cx="1390008" cy="50601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1"/>
          <p:cNvSpPr txBox="1">
            <a:spLocks noGrp="1"/>
          </p:cNvSpPr>
          <p:nvPr>
            <p:ph type="body" idx="1"/>
          </p:nvPr>
        </p:nvSpPr>
        <p:spPr>
          <a:xfrm>
            <a:off x="658950" y="924000"/>
            <a:ext cx="4706400" cy="46503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SzPts val="1600"/>
              <a:buNone/>
            </a:pPr>
            <a:endParaRPr sz="1500" dirty="0"/>
          </a:p>
          <a:p>
            <a:pPr marL="0" lvl="0" indent="0" algn="l" rtl="0">
              <a:lnSpc>
                <a:spcPct val="110000"/>
              </a:lnSpc>
              <a:spcBef>
                <a:spcPts val="0"/>
              </a:spcBef>
              <a:spcAft>
                <a:spcPts val="0"/>
              </a:spcAft>
              <a:buSzPts val="1600"/>
              <a:buNone/>
            </a:pPr>
            <a:r>
              <a:rPr lang="en-GB" sz="1400" dirty="0"/>
              <a:t>Minutes	Section			</a:t>
            </a:r>
            <a:endParaRPr dirty="0"/>
          </a:p>
          <a:p>
            <a:pPr marL="0" lvl="0" indent="0" algn="l" rtl="0">
              <a:lnSpc>
                <a:spcPct val="110000"/>
              </a:lnSpc>
              <a:spcBef>
                <a:spcPts val="0"/>
              </a:spcBef>
              <a:spcAft>
                <a:spcPts val="0"/>
              </a:spcAft>
              <a:buSzPts val="1600"/>
              <a:buNone/>
            </a:pPr>
            <a:endParaRPr sz="1400" dirty="0"/>
          </a:p>
          <a:p>
            <a:pPr marL="0" lvl="0" indent="0" algn="l" rtl="0">
              <a:lnSpc>
                <a:spcPct val="110000"/>
              </a:lnSpc>
              <a:spcBef>
                <a:spcPts val="0"/>
              </a:spcBef>
              <a:spcAft>
                <a:spcPts val="0"/>
              </a:spcAft>
              <a:buSzPts val="1600"/>
              <a:buNone/>
            </a:pPr>
            <a:r>
              <a:rPr lang="en-GB" sz="1400" dirty="0"/>
              <a:t>15 	Start, principles, attuning</a:t>
            </a:r>
            <a:endParaRPr dirty="0"/>
          </a:p>
          <a:p>
            <a:pPr marL="0" lvl="0" indent="0" algn="l" rtl="0">
              <a:lnSpc>
                <a:spcPct val="110000"/>
              </a:lnSpc>
              <a:spcBef>
                <a:spcPts val="0"/>
              </a:spcBef>
              <a:spcAft>
                <a:spcPts val="0"/>
              </a:spcAft>
              <a:buSzPts val="1600"/>
              <a:buNone/>
            </a:pPr>
            <a:r>
              <a:rPr lang="en-GB" sz="1400" dirty="0"/>
              <a:t>85 	Joint conversation (incl. break)</a:t>
            </a:r>
            <a:endParaRPr dirty="0"/>
          </a:p>
          <a:p>
            <a:pPr marL="0" lvl="0" indent="0" algn="l" rtl="0">
              <a:lnSpc>
                <a:spcPct val="110000"/>
              </a:lnSpc>
              <a:spcBef>
                <a:spcPts val="0"/>
              </a:spcBef>
              <a:spcAft>
                <a:spcPts val="0"/>
              </a:spcAft>
              <a:buSzPts val="1600"/>
              <a:buNone/>
            </a:pPr>
            <a:r>
              <a:rPr lang="en-GB" sz="1400" dirty="0"/>
              <a:t>5 	Writing insights</a:t>
            </a:r>
            <a:endParaRPr dirty="0"/>
          </a:p>
          <a:p>
            <a:pPr marL="0" lvl="0" indent="0" algn="l" rtl="0">
              <a:lnSpc>
                <a:spcPct val="110000"/>
              </a:lnSpc>
              <a:spcBef>
                <a:spcPts val="0"/>
              </a:spcBef>
              <a:spcAft>
                <a:spcPts val="0"/>
              </a:spcAft>
              <a:buSzPts val="1600"/>
              <a:buNone/>
            </a:pPr>
            <a:r>
              <a:rPr lang="en-GB" sz="1400" dirty="0"/>
              <a:t>10	Sharing insights </a:t>
            </a:r>
            <a:endParaRPr dirty="0"/>
          </a:p>
          <a:p>
            <a:pPr marL="0" lvl="0" indent="0" algn="l" rtl="0">
              <a:lnSpc>
                <a:spcPct val="110000"/>
              </a:lnSpc>
              <a:spcBef>
                <a:spcPts val="0"/>
              </a:spcBef>
              <a:spcAft>
                <a:spcPts val="0"/>
              </a:spcAft>
              <a:buSzPts val="1600"/>
              <a:buNone/>
            </a:pPr>
            <a:r>
              <a:rPr lang="en-GB" sz="1400" b="1" dirty="0"/>
              <a:t>5	Conclusion</a:t>
            </a:r>
            <a:endParaRPr dirty="0"/>
          </a:p>
          <a:p>
            <a:pPr marL="0" lvl="0" indent="0" algn="l" rtl="0">
              <a:lnSpc>
                <a:spcPct val="110000"/>
              </a:lnSpc>
              <a:spcBef>
                <a:spcPts val="0"/>
              </a:spcBef>
              <a:spcAft>
                <a:spcPts val="0"/>
              </a:spcAft>
              <a:buSzPts val="1600"/>
              <a:buNone/>
            </a:pPr>
            <a:endParaRPr sz="1400" dirty="0"/>
          </a:p>
          <a:p>
            <a:pPr marL="0" lvl="0" indent="0" algn="l" rtl="0">
              <a:lnSpc>
                <a:spcPct val="110000"/>
              </a:lnSpc>
              <a:spcBef>
                <a:spcPts val="0"/>
              </a:spcBef>
              <a:spcAft>
                <a:spcPts val="0"/>
              </a:spcAft>
              <a:buSzPts val="1600"/>
              <a:buNone/>
            </a:pPr>
            <a:r>
              <a:rPr lang="en-GB" sz="1400" dirty="0"/>
              <a:t>total 120 minutes</a:t>
            </a:r>
            <a:endParaRPr dirty="0"/>
          </a:p>
          <a:p>
            <a:pPr marL="0" lvl="0" indent="0" algn="l" rtl="0">
              <a:lnSpc>
                <a:spcPct val="110000"/>
              </a:lnSpc>
              <a:spcBef>
                <a:spcPts val="0"/>
              </a:spcBef>
              <a:spcAft>
                <a:spcPts val="0"/>
              </a:spcAft>
              <a:buClr>
                <a:schemeClr val="dk1"/>
              </a:buClr>
              <a:buSzPts val="1600"/>
              <a:buNone/>
            </a:pPr>
            <a:endParaRPr dirty="0"/>
          </a:p>
        </p:txBody>
      </p:sp>
      <p:sp>
        <p:nvSpPr>
          <p:cNvPr id="352" name="Google Shape;352;p11"/>
          <p:cNvSpPr txBox="1">
            <a:spLocks noGrp="1"/>
          </p:cNvSpPr>
          <p:nvPr>
            <p:ph type="body" idx="2"/>
          </p:nvPr>
        </p:nvSpPr>
        <p:spPr>
          <a:xfrm>
            <a:off x="6526350" y="737789"/>
            <a:ext cx="5232600" cy="4757100"/>
          </a:xfrm>
          <a:prstGeom prst="rect">
            <a:avLst/>
          </a:prstGeom>
          <a:noFill/>
          <a:ln>
            <a:noFill/>
          </a:ln>
        </p:spPr>
        <p:txBody>
          <a:bodyPr spcFirstLastPara="1" wrap="square" lIns="0" tIns="0" rIns="0" bIns="0" anchor="t" anchorCtr="0">
            <a:noAutofit/>
          </a:bodyPr>
          <a:lstStyle/>
          <a:p>
            <a:pPr marL="0" lvl="0" indent="0">
              <a:spcBef>
                <a:spcPts val="0"/>
              </a:spcBef>
              <a:buSzPts val="1600"/>
              <a:buNone/>
            </a:pPr>
            <a:r>
              <a:rPr lang="en-GB" sz="1200" noProof="1"/>
              <a:t>Now we are ready to conlclude the conversation. </a:t>
            </a:r>
          </a:p>
          <a:p>
            <a:pPr marL="0" lvl="0" indent="0">
              <a:spcBef>
                <a:spcPts val="0"/>
              </a:spcBef>
              <a:buSzPts val="1600"/>
              <a:buNone/>
            </a:pPr>
            <a:endParaRPr lang="en-GB" sz="1200" noProof="1"/>
          </a:p>
          <a:p>
            <a:pPr marL="0" indent="0">
              <a:spcBef>
                <a:spcPts val="0"/>
              </a:spcBef>
              <a:buSzPts val="1600"/>
              <a:buNone/>
            </a:pPr>
            <a:r>
              <a:rPr lang="en-GB" sz="1200" dirty="0"/>
              <a:t>The dialogue was confidential, so don't tell what the other participants said without their permission. You can share your thoughts and feelings and, in general, the themes that came up in the dialogue.</a:t>
            </a:r>
          </a:p>
          <a:p>
            <a:pPr marL="0" lvl="0" indent="0">
              <a:spcBef>
                <a:spcPts val="0"/>
              </a:spcBef>
              <a:buSzPts val="1600"/>
              <a:buNone/>
            </a:pPr>
            <a:endParaRPr lang="en-GB" sz="1200" noProof="1"/>
          </a:p>
          <a:p>
            <a:pPr marL="0" lvl="0" indent="0">
              <a:spcBef>
                <a:spcPts val="0"/>
              </a:spcBef>
              <a:buSzPts val="1600"/>
              <a:buNone/>
            </a:pPr>
            <a:r>
              <a:rPr lang="en-GB" sz="1200" dirty="0"/>
              <a:t>If you wish, you can tell about your participation in this dialogue, for example on social media. You can use the hashtag #</a:t>
            </a:r>
            <a:r>
              <a:rPr lang="en-GB" sz="1200" dirty="0" err="1"/>
              <a:t>NationalDialogues</a:t>
            </a:r>
            <a:r>
              <a:rPr lang="en-GB" sz="1200" dirty="0"/>
              <a:t>.</a:t>
            </a:r>
            <a:endParaRPr sz="1200" dirty="0"/>
          </a:p>
          <a:p>
            <a:pPr marL="0" lvl="0" indent="0" algn="l" rtl="0">
              <a:lnSpc>
                <a:spcPct val="110000"/>
              </a:lnSpc>
              <a:spcBef>
                <a:spcPts val="0"/>
              </a:spcBef>
              <a:spcAft>
                <a:spcPts val="0"/>
              </a:spcAft>
              <a:buSzPts val="1600"/>
              <a:buNone/>
            </a:pPr>
            <a:endParaRPr sz="1200" dirty="0"/>
          </a:p>
          <a:p>
            <a:pPr marL="0" lvl="0" indent="0" algn="l" rtl="0">
              <a:lnSpc>
                <a:spcPct val="110000"/>
              </a:lnSpc>
              <a:spcBef>
                <a:spcPts val="0"/>
              </a:spcBef>
              <a:spcAft>
                <a:spcPts val="0"/>
              </a:spcAft>
              <a:buSzPts val="1600"/>
              <a:buNone/>
            </a:pPr>
            <a:r>
              <a:rPr lang="en-GB" sz="1200" dirty="0">
                <a:solidFill>
                  <a:schemeClr val="dk1"/>
                </a:solidFill>
              </a:rPr>
              <a:t>The notes of this dialogue will be used, together with the notes of other dialogues, as material for the summary report on the National Dialogues. The report will be submitted for discussion within the government to the steering group of the Minister of Local Government and Regional Development, to a meeting of the highest-ranking officials in the ministries (i.e., permanent secretaries), and to the Ministerial Group on Social Reform. </a:t>
            </a:r>
          </a:p>
          <a:p>
            <a:pPr marL="0" lvl="0" indent="0" algn="l" rtl="0">
              <a:lnSpc>
                <a:spcPct val="115000"/>
              </a:lnSpc>
              <a:spcBef>
                <a:spcPts val="1200"/>
              </a:spcBef>
              <a:spcAft>
                <a:spcPts val="0"/>
              </a:spcAft>
              <a:buSzPts val="1100"/>
              <a:buNone/>
            </a:pPr>
            <a:r>
              <a:rPr lang="en-GB" sz="1200" dirty="0"/>
              <a:t>Thank you for the dialogue!</a:t>
            </a:r>
          </a:p>
          <a:p>
            <a:pPr marL="0" lvl="0" indent="0" algn="l" rtl="0">
              <a:lnSpc>
                <a:spcPct val="115000"/>
              </a:lnSpc>
              <a:spcBef>
                <a:spcPts val="1200"/>
              </a:spcBef>
              <a:spcAft>
                <a:spcPts val="0"/>
              </a:spcAft>
              <a:buSzPts val="1100"/>
              <a:buNone/>
            </a:pPr>
            <a:r>
              <a:rPr lang="fi-FI" sz="1200" b="1" dirty="0"/>
              <a:t>5 min</a:t>
            </a:r>
            <a:endParaRPr sz="1200" b="1" dirty="0"/>
          </a:p>
          <a:p>
            <a:pPr marL="0" lvl="0" indent="0" algn="l" rtl="0">
              <a:lnSpc>
                <a:spcPct val="110000"/>
              </a:lnSpc>
              <a:spcBef>
                <a:spcPts val="0"/>
              </a:spcBef>
              <a:spcAft>
                <a:spcPts val="0"/>
              </a:spcAft>
              <a:buClr>
                <a:schemeClr val="dk1"/>
              </a:buClr>
              <a:buSzPts val="1600"/>
              <a:buNone/>
            </a:pPr>
            <a:endParaRPr sz="1100" dirty="0"/>
          </a:p>
          <a:p>
            <a:pPr marL="0" lvl="0" indent="0" algn="l" rtl="0">
              <a:lnSpc>
                <a:spcPct val="110000"/>
              </a:lnSpc>
              <a:spcBef>
                <a:spcPts val="0"/>
              </a:spcBef>
              <a:spcAft>
                <a:spcPts val="0"/>
              </a:spcAft>
              <a:buClr>
                <a:schemeClr val="dk1"/>
              </a:buClr>
              <a:buSzPts val="1600"/>
              <a:buNone/>
            </a:pPr>
            <a:endParaRPr sz="1100" dirty="0"/>
          </a:p>
          <a:p>
            <a:pPr marL="0" lvl="0" indent="0" algn="l" rtl="0">
              <a:lnSpc>
                <a:spcPct val="110000"/>
              </a:lnSpc>
              <a:spcBef>
                <a:spcPts val="0"/>
              </a:spcBef>
              <a:spcAft>
                <a:spcPts val="0"/>
              </a:spcAft>
              <a:buClr>
                <a:schemeClr val="dk1"/>
              </a:buClr>
              <a:buSzPts val="1600"/>
              <a:buNone/>
            </a:pPr>
            <a:endParaRPr sz="1100" dirty="0"/>
          </a:p>
          <a:p>
            <a:pPr marL="0" lvl="0" indent="0" algn="l" rtl="0">
              <a:lnSpc>
                <a:spcPct val="110000"/>
              </a:lnSpc>
              <a:spcBef>
                <a:spcPts val="0"/>
              </a:spcBef>
              <a:spcAft>
                <a:spcPts val="0"/>
              </a:spcAft>
              <a:buClr>
                <a:schemeClr val="dk1"/>
              </a:buClr>
              <a:buSzPts val="1600"/>
              <a:buNone/>
            </a:pPr>
            <a:endParaRPr sz="1100" dirty="0"/>
          </a:p>
          <a:p>
            <a:pPr marL="0" lvl="0" indent="0" algn="l" rtl="0">
              <a:lnSpc>
                <a:spcPct val="110000"/>
              </a:lnSpc>
              <a:spcBef>
                <a:spcPts val="0"/>
              </a:spcBef>
              <a:spcAft>
                <a:spcPts val="0"/>
              </a:spcAft>
              <a:buClr>
                <a:schemeClr val="dk1"/>
              </a:buClr>
              <a:buSzPts val="1600"/>
              <a:buNone/>
            </a:pPr>
            <a:endParaRPr sz="1100" dirty="0"/>
          </a:p>
          <a:p>
            <a:pPr marL="0" lvl="0" indent="0" algn="l" rtl="0">
              <a:lnSpc>
                <a:spcPct val="110000"/>
              </a:lnSpc>
              <a:spcBef>
                <a:spcPts val="0"/>
              </a:spcBef>
              <a:spcAft>
                <a:spcPts val="0"/>
              </a:spcAft>
              <a:buClr>
                <a:schemeClr val="dk1"/>
              </a:buClr>
              <a:buSzPts val="1600"/>
              <a:buNone/>
            </a:pPr>
            <a:endParaRPr sz="1100" dirty="0"/>
          </a:p>
          <a:p>
            <a:pPr marL="0" lvl="0" indent="0" algn="r" rtl="0">
              <a:lnSpc>
                <a:spcPct val="110000"/>
              </a:lnSpc>
              <a:spcBef>
                <a:spcPts val="0"/>
              </a:spcBef>
              <a:spcAft>
                <a:spcPts val="0"/>
              </a:spcAft>
              <a:buClr>
                <a:schemeClr val="dk1"/>
              </a:buClr>
              <a:buSzPts val="1600"/>
              <a:buNone/>
            </a:pPr>
            <a:endParaRPr b="1" dirty="0"/>
          </a:p>
        </p:txBody>
      </p:sp>
      <p:sp>
        <p:nvSpPr>
          <p:cNvPr id="353" name="Google Shape;353;p11"/>
          <p:cNvSpPr txBox="1">
            <a:spLocks noGrp="1"/>
          </p:cNvSpPr>
          <p:nvPr>
            <p:ph type="body" idx="4"/>
          </p:nvPr>
        </p:nvSpPr>
        <p:spPr>
          <a:xfrm>
            <a:off x="6526350" y="350300"/>
            <a:ext cx="4706400" cy="3696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5000"/>
              <a:buNone/>
            </a:pPr>
            <a:r>
              <a:rPr lang="en-GB" sz="1800" b="1" dirty="0"/>
              <a:t>Conclusion</a:t>
            </a:r>
            <a:endParaRPr dirty="0"/>
          </a:p>
        </p:txBody>
      </p:sp>
      <p:pic>
        <p:nvPicPr>
          <p:cNvPr id="354" name="Google Shape;354;p11" title="National Dialogues logo."/>
          <p:cNvPicPr preferRelativeResize="0"/>
          <p:nvPr/>
        </p:nvPicPr>
        <p:blipFill rotWithShape="1">
          <a:blip r:embed="rId3">
            <a:alphaModFix/>
          </a:blip>
          <a:srcRect/>
          <a:stretch/>
        </p:blipFill>
        <p:spPr>
          <a:xfrm>
            <a:off x="10537746" y="6209277"/>
            <a:ext cx="1390008" cy="50601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12"/>
          <p:cNvSpPr txBox="1">
            <a:spLocks noGrp="1"/>
          </p:cNvSpPr>
          <p:nvPr>
            <p:ph type="body" idx="1"/>
          </p:nvPr>
        </p:nvSpPr>
        <p:spPr>
          <a:xfrm>
            <a:off x="672350" y="1208149"/>
            <a:ext cx="4706400" cy="46503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100"/>
              <a:buNone/>
            </a:pPr>
            <a:r>
              <a:rPr lang="en-GB" sz="1400" dirty="0"/>
              <a:t>The core group of the National Dialogues receives the notes from the dialogue.</a:t>
            </a:r>
            <a:endParaRPr dirty="0"/>
          </a:p>
          <a:p>
            <a:pPr marL="0" lvl="0" indent="0" algn="l" rtl="0">
              <a:lnSpc>
                <a:spcPct val="100000"/>
              </a:lnSpc>
              <a:spcBef>
                <a:spcPts val="0"/>
              </a:spcBef>
              <a:spcAft>
                <a:spcPts val="0"/>
              </a:spcAft>
              <a:buSzPts val="1100"/>
              <a:buNone/>
            </a:pPr>
            <a:endParaRPr sz="1400" dirty="0"/>
          </a:p>
          <a:p>
            <a:pPr marL="0" lvl="0" indent="0" algn="l" rtl="0">
              <a:lnSpc>
                <a:spcPct val="100000"/>
              </a:lnSpc>
              <a:spcBef>
                <a:spcPts val="0"/>
              </a:spcBef>
              <a:spcAft>
                <a:spcPts val="0"/>
              </a:spcAft>
              <a:buSzPts val="1100"/>
              <a:buNone/>
            </a:pPr>
            <a:r>
              <a:rPr lang="en-GB" sz="1400" dirty="0"/>
              <a:t>Submitting the notes for the joint resume will increase the impact of the dialogues They will be part of the national summary and all those organisers who have been involved can use the summary report to support their own work.</a:t>
            </a:r>
            <a:endParaRPr dirty="0"/>
          </a:p>
          <a:p>
            <a:pPr marL="0" lvl="0" indent="0" algn="l" rtl="0">
              <a:lnSpc>
                <a:spcPct val="100000"/>
              </a:lnSpc>
              <a:spcBef>
                <a:spcPts val="0"/>
              </a:spcBef>
              <a:spcAft>
                <a:spcPts val="0"/>
              </a:spcAft>
              <a:buSzPts val="1100"/>
              <a:buNone/>
            </a:pPr>
            <a:endParaRPr sz="1400" dirty="0"/>
          </a:p>
          <a:p>
            <a:pPr marL="0" lvl="0" indent="0" algn="l" rtl="0">
              <a:lnSpc>
                <a:spcPct val="100000"/>
              </a:lnSpc>
              <a:spcBef>
                <a:spcPts val="0"/>
              </a:spcBef>
              <a:spcAft>
                <a:spcPts val="0"/>
              </a:spcAft>
              <a:buSzPts val="1100"/>
              <a:buNone/>
            </a:pPr>
            <a:r>
              <a:rPr lang="en-GB" sz="1400" dirty="0"/>
              <a:t>The team operating in connection with the core group reads all notes carefully and draws up a national summary based on them, which will be published on the </a:t>
            </a:r>
            <a:r>
              <a:rPr lang="en-GB" sz="1400" u="sng" dirty="0">
                <a:solidFill>
                  <a:schemeClr val="hlink"/>
                </a:solidFill>
                <a:hlinkClick r:id="rId3"/>
              </a:rPr>
              <a:t>National dialogues' website</a:t>
            </a:r>
            <a:r>
              <a:rPr lang="en-GB" sz="1400" dirty="0"/>
              <a:t>.</a:t>
            </a:r>
            <a:endParaRPr dirty="0"/>
          </a:p>
        </p:txBody>
      </p:sp>
      <p:sp>
        <p:nvSpPr>
          <p:cNvPr id="360" name="Google Shape;360;p12"/>
          <p:cNvSpPr txBox="1">
            <a:spLocks noGrp="1"/>
          </p:cNvSpPr>
          <p:nvPr>
            <p:ph type="body" idx="2"/>
          </p:nvPr>
        </p:nvSpPr>
        <p:spPr>
          <a:xfrm>
            <a:off x="6526350" y="1383550"/>
            <a:ext cx="5006700" cy="4650326"/>
          </a:xfrm>
          <a:prstGeom prst="rect">
            <a:avLst/>
          </a:prstGeom>
          <a:noFill/>
          <a:ln>
            <a:noFill/>
          </a:ln>
        </p:spPr>
        <p:txBody>
          <a:bodyPr spcFirstLastPara="1" wrap="square" lIns="0" tIns="0" rIns="0" bIns="0" anchor="t" anchorCtr="0">
            <a:noAutofit/>
          </a:bodyPr>
          <a:lstStyle/>
          <a:p>
            <a:pPr marL="0" lvl="0" indent="0" algn="l" rtl="0">
              <a:lnSpc>
                <a:spcPct val="115000"/>
              </a:lnSpc>
              <a:spcBef>
                <a:spcPts val="0"/>
              </a:spcBef>
              <a:spcAft>
                <a:spcPts val="0"/>
              </a:spcAft>
              <a:buSzPts val="1100"/>
              <a:buNone/>
            </a:pPr>
            <a:r>
              <a:rPr lang="en-GB" sz="1400" dirty="0"/>
              <a:t>Thank you for participating in the National Dialogues. We hope the dialogue was a good experience for you and the participants. One of the objectives of the National Dialogues is to develop the dialogue competence of different actors and citizens in the society.</a:t>
            </a:r>
            <a:endParaRPr dirty="0"/>
          </a:p>
          <a:p>
            <a:pPr marL="0" lvl="0" indent="0" algn="l" rtl="0">
              <a:lnSpc>
                <a:spcPct val="115000"/>
              </a:lnSpc>
              <a:spcBef>
                <a:spcPts val="0"/>
              </a:spcBef>
              <a:spcAft>
                <a:spcPts val="0"/>
              </a:spcAft>
              <a:buSzPts val="1100"/>
              <a:buNone/>
            </a:pPr>
            <a:endParaRPr sz="1400" dirty="0"/>
          </a:p>
          <a:p>
            <a:pPr marL="0" lvl="0" indent="0" algn="l" rtl="0">
              <a:lnSpc>
                <a:spcPct val="115000"/>
              </a:lnSpc>
              <a:spcBef>
                <a:spcPts val="0"/>
              </a:spcBef>
              <a:spcAft>
                <a:spcPts val="0"/>
              </a:spcAft>
              <a:buSzPts val="1100"/>
              <a:buNone/>
            </a:pPr>
            <a:r>
              <a:rPr lang="en-GB" sz="1400" dirty="0"/>
              <a:t>Dialogue is an opportunity to deepen understanding, learn the skills of constructive discussion, stop and listen to the experiences of others and get to share their own, even preliminary, thoughts with others.</a:t>
            </a:r>
            <a:endParaRPr dirty="0"/>
          </a:p>
          <a:p>
            <a:pPr marL="0" lvl="0" indent="0" algn="l" rtl="0">
              <a:lnSpc>
                <a:spcPct val="115000"/>
              </a:lnSpc>
              <a:spcBef>
                <a:spcPts val="0"/>
              </a:spcBef>
              <a:spcAft>
                <a:spcPts val="0"/>
              </a:spcAft>
              <a:buSzPts val="1100"/>
              <a:buNone/>
            </a:pPr>
            <a:endParaRPr sz="1400" dirty="0"/>
          </a:p>
          <a:p>
            <a:pPr marL="0" lvl="0" indent="0" algn="l" rtl="0">
              <a:lnSpc>
                <a:spcPct val="110000"/>
              </a:lnSpc>
              <a:spcBef>
                <a:spcPts val="0"/>
              </a:spcBef>
              <a:spcAft>
                <a:spcPts val="0"/>
              </a:spcAft>
              <a:buClr>
                <a:schemeClr val="dk1"/>
              </a:buClr>
              <a:buSzPts val="1600"/>
              <a:buNone/>
            </a:pPr>
            <a:endParaRPr sz="1300" dirty="0"/>
          </a:p>
          <a:p>
            <a:pPr marL="0" lvl="0" indent="0" algn="l" rtl="0">
              <a:lnSpc>
                <a:spcPct val="100000"/>
              </a:lnSpc>
              <a:spcBef>
                <a:spcPts val="0"/>
              </a:spcBef>
              <a:spcAft>
                <a:spcPts val="0"/>
              </a:spcAft>
              <a:buClr>
                <a:schemeClr val="dk1"/>
              </a:buClr>
              <a:buSzPts val="1100"/>
              <a:buNone/>
            </a:pPr>
            <a:endParaRPr sz="1300" dirty="0"/>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sz="1200" dirty="0"/>
          </a:p>
          <a:p>
            <a:pPr marL="0" lvl="0" indent="0" algn="r" rtl="0">
              <a:lnSpc>
                <a:spcPct val="110000"/>
              </a:lnSpc>
              <a:spcBef>
                <a:spcPts val="0"/>
              </a:spcBef>
              <a:spcAft>
                <a:spcPts val="0"/>
              </a:spcAft>
              <a:buClr>
                <a:schemeClr val="dk1"/>
              </a:buClr>
              <a:buSzPts val="1600"/>
              <a:buNone/>
            </a:pPr>
            <a:endParaRPr sz="1700" b="1" dirty="0"/>
          </a:p>
        </p:txBody>
      </p:sp>
      <p:sp>
        <p:nvSpPr>
          <p:cNvPr id="361" name="Google Shape;361;p12"/>
          <p:cNvSpPr txBox="1">
            <a:spLocks noGrp="1"/>
          </p:cNvSpPr>
          <p:nvPr>
            <p:ph type="body" idx="3"/>
          </p:nvPr>
        </p:nvSpPr>
        <p:spPr>
          <a:xfrm>
            <a:off x="673200" y="554400"/>
            <a:ext cx="4737900" cy="445151"/>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Clr>
                <a:schemeClr val="dk1"/>
              </a:buClr>
              <a:buSzPts val="1600"/>
              <a:buNone/>
            </a:pPr>
            <a:r>
              <a:rPr lang="en-GB" sz="2300" b="1" dirty="0">
                <a:latin typeface="Inter"/>
                <a:ea typeface="Inter"/>
                <a:cs typeface="Inter"/>
                <a:sym typeface="Inter"/>
              </a:rPr>
              <a:t>What happens next?</a:t>
            </a:r>
            <a:endParaRPr sz="5700" b="1" dirty="0"/>
          </a:p>
        </p:txBody>
      </p:sp>
      <p:sp>
        <p:nvSpPr>
          <p:cNvPr id="362" name="Google Shape;362;p12"/>
          <p:cNvSpPr txBox="1">
            <a:spLocks noGrp="1"/>
          </p:cNvSpPr>
          <p:nvPr>
            <p:ph type="body" idx="4"/>
          </p:nvPr>
        </p:nvSpPr>
        <p:spPr>
          <a:xfrm>
            <a:off x="6526350" y="554400"/>
            <a:ext cx="4706400" cy="849299"/>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SzPts val="5000"/>
              <a:buNone/>
            </a:pPr>
            <a:r>
              <a:rPr lang="en-GB" sz="1800" b="1"/>
              <a:t>For the organiser:</a:t>
            </a:r>
            <a:endParaRPr/>
          </a:p>
          <a:p>
            <a:pPr marL="0" lvl="0" indent="0" algn="l" rtl="0">
              <a:lnSpc>
                <a:spcPct val="90000"/>
              </a:lnSpc>
              <a:spcBef>
                <a:spcPts val="0"/>
              </a:spcBef>
              <a:spcAft>
                <a:spcPts val="0"/>
              </a:spcAft>
              <a:buSzPts val="5000"/>
              <a:buNone/>
            </a:pPr>
            <a:endParaRPr sz="1800" b="1"/>
          </a:p>
          <a:p>
            <a:pPr marL="0" lvl="0" indent="0" algn="l" rtl="0">
              <a:lnSpc>
                <a:spcPct val="90000"/>
              </a:lnSpc>
              <a:spcBef>
                <a:spcPts val="0"/>
              </a:spcBef>
              <a:spcAft>
                <a:spcPts val="0"/>
              </a:spcAft>
              <a:buSzPts val="5000"/>
              <a:buNone/>
            </a:pPr>
            <a:r>
              <a:rPr lang="en-GB" sz="1600" b="1"/>
              <a:t>Thank you for organising the dialogue!</a:t>
            </a:r>
            <a:endParaRPr/>
          </a:p>
        </p:txBody>
      </p:sp>
      <p:pic>
        <p:nvPicPr>
          <p:cNvPr id="363" name="Google Shape;363;p12" title="National Dialogues logo."/>
          <p:cNvPicPr preferRelativeResize="0"/>
          <p:nvPr/>
        </p:nvPicPr>
        <p:blipFill rotWithShape="1">
          <a:blip r:embed="rId4">
            <a:alphaModFix/>
          </a:blip>
          <a:srcRect/>
          <a:stretch/>
        </p:blipFill>
        <p:spPr>
          <a:xfrm>
            <a:off x="10537746" y="6209277"/>
            <a:ext cx="1390008" cy="50601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2"/>
          <p:cNvSpPr txBox="1">
            <a:spLocks noGrp="1"/>
          </p:cNvSpPr>
          <p:nvPr>
            <p:ph type="ctrTitle"/>
          </p:nvPr>
        </p:nvSpPr>
        <p:spPr>
          <a:xfrm>
            <a:off x="793374" y="1600200"/>
            <a:ext cx="10614213" cy="3111285"/>
          </a:xfrm>
          <a:prstGeom prst="rect">
            <a:avLst/>
          </a:prstGeom>
          <a:noFill/>
          <a:ln>
            <a:noFill/>
          </a:ln>
        </p:spPr>
        <p:txBody>
          <a:bodyPr spcFirstLastPara="1" wrap="square" lIns="0" tIns="0" rIns="0" bIns="0" anchor="ctr" anchorCtr="0">
            <a:noAutofit/>
          </a:bodyPr>
          <a:lstStyle/>
          <a:p>
            <a:pPr marL="0" lvl="0" indent="0" algn="l" rtl="0">
              <a:lnSpc>
                <a:spcPct val="80000"/>
              </a:lnSpc>
              <a:spcBef>
                <a:spcPts val="0"/>
              </a:spcBef>
              <a:spcAft>
                <a:spcPts val="0"/>
              </a:spcAft>
              <a:buSzPts val="7000"/>
              <a:buNone/>
            </a:pPr>
            <a:r>
              <a:rPr lang="en-GB" sz="2400" b="1" dirty="0"/>
              <a:t>Instructions for using script</a:t>
            </a:r>
            <a:br>
              <a:rPr lang="en-GB" sz="2400" b="1" dirty="0"/>
            </a:br>
            <a:endParaRPr sz="2400" dirty="0"/>
          </a:p>
          <a:p>
            <a:pPr marL="457200" lvl="0" indent="-330200" algn="l" rtl="0">
              <a:lnSpc>
                <a:spcPct val="100000"/>
              </a:lnSpc>
              <a:spcBef>
                <a:spcPts val="0"/>
              </a:spcBef>
              <a:spcAft>
                <a:spcPts val="0"/>
              </a:spcAft>
              <a:buSzPts val="1600"/>
              <a:buChar char="●"/>
            </a:pPr>
            <a:r>
              <a:rPr lang="en-GB" sz="1600" dirty="0"/>
              <a:t>Plan the dialogue in advance using the script. </a:t>
            </a:r>
            <a:endParaRPr dirty="0"/>
          </a:p>
          <a:p>
            <a:pPr marL="457200" lvl="0" indent="-330200" algn="l" rtl="0">
              <a:lnSpc>
                <a:spcPct val="100000"/>
              </a:lnSpc>
              <a:spcBef>
                <a:spcPts val="1000"/>
              </a:spcBef>
              <a:spcAft>
                <a:spcPts val="0"/>
              </a:spcAft>
              <a:buSzPts val="1600"/>
              <a:buChar char="●"/>
            </a:pPr>
            <a:r>
              <a:rPr lang="en-GB" sz="1600" dirty="0"/>
              <a:t>The script supports facilitating the dialogue, do not distribute it to the participants. But do print a copy of the script for yourself after you have modified it to suit yourself. </a:t>
            </a:r>
            <a:endParaRPr dirty="0"/>
          </a:p>
          <a:p>
            <a:pPr marL="457200" lvl="0" indent="-330200" algn="l" rtl="0">
              <a:lnSpc>
                <a:spcPct val="100000"/>
              </a:lnSpc>
              <a:spcBef>
                <a:spcPts val="1000"/>
              </a:spcBef>
              <a:spcAft>
                <a:spcPts val="0"/>
              </a:spcAft>
              <a:buSzPts val="1600"/>
              <a:buChar char="●"/>
            </a:pPr>
            <a:r>
              <a:rPr lang="en-GB" sz="1600" dirty="0"/>
              <a:t>The wordings of the script are examples. Edit them to better suit the topic of the dialogue, your target group and for yourself.</a:t>
            </a:r>
            <a:endParaRPr dirty="0"/>
          </a:p>
          <a:p>
            <a:pPr marL="457200" lvl="0" indent="-330200" algn="l" rtl="0">
              <a:lnSpc>
                <a:spcPct val="100000"/>
              </a:lnSpc>
              <a:spcBef>
                <a:spcPts val="1000"/>
              </a:spcBef>
              <a:spcAft>
                <a:spcPts val="0"/>
              </a:spcAft>
              <a:buSzPts val="1600"/>
              <a:buChar char="●"/>
            </a:pPr>
            <a:r>
              <a:rPr lang="en-GB" sz="1600" dirty="0"/>
              <a:t>The times are indicative. They are intended to give an idea of how much time to spend on each stage. With the exception of the start and the end, you do not have to follow exact timings.  </a:t>
            </a:r>
            <a:endParaRPr dirty="0"/>
          </a:p>
          <a:p>
            <a:pPr marL="457200" lvl="0" indent="-330200" algn="l">
              <a:lnSpc>
                <a:spcPct val="100000"/>
              </a:lnSpc>
              <a:spcBef>
                <a:spcPts val="1000"/>
              </a:spcBef>
              <a:buSzPts val="1600"/>
              <a:buChar char="●"/>
            </a:pPr>
            <a:r>
              <a:rPr lang="en-GB" sz="1600" dirty="0"/>
              <a:t>You can use your own facilitator competence and, if needed, </a:t>
            </a:r>
            <a:r>
              <a:rPr lang="en-GB" sz="1600" noProof="1"/>
              <a:t>different facilitation techniques to support the dialogue.</a:t>
            </a:r>
            <a:endParaRPr dirty="0"/>
          </a:p>
          <a:p>
            <a:pPr marL="457200" lvl="0" indent="-330200" algn="l" rtl="0">
              <a:lnSpc>
                <a:spcPct val="100000"/>
              </a:lnSpc>
              <a:spcBef>
                <a:spcPts val="1000"/>
              </a:spcBef>
              <a:spcAft>
                <a:spcPts val="1000"/>
              </a:spcAft>
              <a:buSzPts val="1600"/>
              <a:buChar char="●"/>
            </a:pPr>
            <a:r>
              <a:rPr lang="en-GB" sz="1600" dirty="0"/>
              <a:t>Decide before the dialogue who will be the notetaker.  It is important to take notes of the whole dialogue. The notetaker does not need to edit the notes afterwards. The idea is to record as precisely as possible what was said during the dialogue. The script can help the notetaker to prepare for the dialogue.</a:t>
            </a:r>
            <a:endParaRPr dirty="0"/>
          </a:p>
        </p:txBody>
      </p:sp>
      <p:sp>
        <p:nvSpPr>
          <p:cNvPr id="281" name="Google Shape;281;p2"/>
          <p:cNvSpPr/>
          <p:nvPr/>
        </p:nvSpPr>
        <p:spPr>
          <a:xfrm>
            <a:off x="10394731" y="6174659"/>
            <a:ext cx="1651819" cy="599768"/>
          </a:xfrm>
          <a:prstGeom prst="rect">
            <a:avLst/>
          </a:prstGeom>
          <a:solidFill>
            <a:srgbClr val="FDB3A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GB" sz="1600" b="1" i="0" u="none" strike="noStrike" cap="none" dirty="0">
                <a:solidFill>
                  <a:schemeClr val="dk1"/>
                </a:solidFill>
                <a:latin typeface="Arial Black"/>
                <a:ea typeface="Arial Black"/>
                <a:cs typeface="Arial Black"/>
                <a:sym typeface="Arial Black"/>
              </a:rPr>
              <a:t>NATIONAL</a:t>
            </a:r>
            <a:endParaRPr dirty="0"/>
          </a:p>
          <a:p>
            <a:pPr marL="0" marR="0" lvl="0" indent="0" algn="l" rtl="0">
              <a:lnSpc>
                <a:spcPct val="100000"/>
              </a:lnSpc>
              <a:spcBef>
                <a:spcPts val="0"/>
              </a:spcBef>
              <a:spcAft>
                <a:spcPts val="0"/>
              </a:spcAft>
              <a:buNone/>
            </a:pPr>
            <a:r>
              <a:rPr lang="en-GB" sz="1600" b="1" i="0" u="none" strike="noStrike" cap="none" dirty="0">
                <a:solidFill>
                  <a:schemeClr val="dk1"/>
                </a:solidFill>
                <a:latin typeface="Arial Black"/>
                <a:ea typeface="Arial Black"/>
                <a:cs typeface="Arial Black"/>
                <a:sym typeface="Arial Black"/>
              </a:rPr>
              <a:t>DIALOGUES</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3"/>
          <p:cNvSpPr txBox="1">
            <a:spLocks noGrp="1"/>
          </p:cNvSpPr>
          <p:nvPr>
            <p:ph type="body" idx="1"/>
          </p:nvPr>
        </p:nvSpPr>
        <p:spPr>
          <a:xfrm>
            <a:off x="694120" y="324990"/>
            <a:ext cx="4971531" cy="46503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SzPts val="1600"/>
              <a:buNone/>
            </a:pPr>
            <a:endParaRPr sz="1500" dirty="0"/>
          </a:p>
          <a:p>
            <a:pPr marL="0" lvl="0" indent="0" algn="l" rtl="0">
              <a:lnSpc>
                <a:spcPct val="110000"/>
              </a:lnSpc>
              <a:spcBef>
                <a:spcPts val="0"/>
              </a:spcBef>
              <a:spcAft>
                <a:spcPts val="0"/>
              </a:spcAft>
              <a:buSzPts val="1600"/>
              <a:buNone/>
            </a:pPr>
            <a:r>
              <a:rPr lang="en-GB" sz="1500" dirty="0"/>
              <a:t>READING INSTRUCTIONS: </a:t>
            </a:r>
            <a:endParaRPr dirty="0"/>
          </a:p>
          <a:p>
            <a:pPr marL="0" lvl="0" indent="0" algn="l" rtl="0">
              <a:lnSpc>
                <a:spcPct val="110000"/>
              </a:lnSpc>
              <a:spcBef>
                <a:spcPts val="0"/>
              </a:spcBef>
              <a:spcAft>
                <a:spcPts val="0"/>
              </a:spcAft>
              <a:buSzPts val="1600"/>
              <a:buNone/>
            </a:pPr>
            <a:r>
              <a:rPr lang="en-GB" sz="1500" dirty="0"/>
              <a:t>On the right, tips for the facilitator:</a:t>
            </a:r>
            <a:endParaRPr dirty="0"/>
          </a:p>
          <a:p>
            <a:pPr marL="0" lvl="0" indent="0" algn="l" rtl="0">
              <a:lnSpc>
                <a:spcPct val="110000"/>
              </a:lnSpc>
              <a:spcBef>
                <a:spcPts val="0"/>
              </a:spcBef>
              <a:spcAft>
                <a:spcPts val="0"/>
              </a:spcAft>
              <a:buSzPts val="1600"/>
              <a:buNone/>
            </a:pPr>
            <a:r>
              <a:rPr lang="en-GB" sz="1500" dirty="0"/>
              <a:t>Basic font – say for example this</a:t>
            </a:r>
            <a:br>
              <a:rPr lang="en-GB" sz="1500" dirty="0"/>
            </a:br>
            <a:r>
              <a:rPr lang="en-GB" sz="1500" i="1" dirty="0"/>
              <a:t>The Latin font – directions for modifying the script</a:t>
            </a:r>
            <a:br>
              <a:rPr lang="en-GB" sz="1500" i="1" dirty="0"/>
            </a:br>
            <a:r>
              <a:rPr lang="en-GB" sz="1500" b="1" dirty="0"/>
              <a:t>Bold: change as needed</a:t>
            </a:r>
            <a:endParaRPr dirty="0"/>
          </a:p>
          <a:p>
            <a:pPr marL="0" lvl="0" indent="0" algn="l" rtl="0">
              <a:lnSpc>
                <a:spcPct val="110000"/>
              </a:lnSpc>
              <a:spcBef>
                <a:spcPts val="0"/>
              </a:spcBef>
              <a:spcAft>
                <a:spcPts val="0"/>
              </a:spcAft>
              <a:buSzPts val="1600"/>
              <a:buNone/>
            </a:pPr>
            <a:endParaRPr dirty="0"/>
          </a:p>
          <a:p>
            <a:pPr marL="0" lvl="0" indent="0" algn="l" rtl="0">
              <a:lnSpc>
                <a:spcPct val="110000"/>
              </a:lnSpc>
              <a:spcBef>
                <a:spcPts val="0"/>
              </a:spcBef>
              <a:spcAft>
                <a:spcPts val="0"/>
              </a:spcAft>
              <a:buClr>
                <a:schemeClr val="dk1"/>
              </a:buClr>
              <a:buSzPts val="1600"/>
              <a:buNone/>
            </a:pPr>
            <a:r>
              <a:rPr lang="en-GB" sz="1500" dirty="0"/>
              <a:t>Minutes	Section			</a:t>
            </a:r>
            <a:endParaRPr dirty="0"/>
          </a:p>
          <a:p>
            <a:pPr marL="0" lvl="0" indent="0" algn="l" rtl="0">
              <a:lnSpc>
                <a:spcPct val="110000"/>
              </a:lnSpc>
              <a:spcBef>
                <a:spcPts val="0"/>
              </a:spcBef>
              <a:spcAft>
                <a:spcPts val="0"/>
              </a:spcAft>
              <a:buClr>
                <a:schemeClr val="dk1"/>
              </a:buClr>
              <a:buSzPts val="1600"/>
              <a:buNone/>
            </a:pPr>
            <a:endParaRPr sz="1500" dirty="0"/>
          </a:p>
          <a:p>
            <a:pPr marL="0" lvl="0" indent="0" algn="l" rtl="0">
              <a:lnSpc>
                <a:spcPct val="110000"/>
              </a:lnSpc>
              <a:spcBef>
                <a:spcPts val="0"/>
              </a:spcBef>
              <a:spcAft>
                <a:spcPts val="0"/>
              </a:spcAft>
              <a:buSzPts val="1600"/>
              <a:buNone/>
            </a:pPr>
            <a:r>
              <a:rPr lang="en-GB" sz="1400" b="1" dirty="0"/>
              <a:t>15 	Start, principles, attuning</a:t>
            </a:r>
            <a:endParaRPr dirty="0"/>
          </a:p>
          <a:p>
            <a:pPr marL="0" lvl="0" indent="0" algn="l" rtl="0">
              <a:lnSpc>
                <a:spcPct val="110000"/>
              </a:lnSpc>
              <a:spcBef>
                <a:spcPts val="0"/>
              </a:spcBef>
              <a:spcAft>
                <a:spcPts val="0"/>
              </a:spcAft>
              <a:buSzPts val="1600"/>
              <a:buNone/>
            </a:pPr>
            <a:r>
              <a:rPr lang="en-GB" sz="1400" dirty="0"/>
              <a:t>85 	Joint conversation (incl. break)</a:t>
            </a:r>
            <a:endParaRPr dirty="0"/>
          </a:p>
          <a:p>
            <a:pPr marL="0" lvl="0" indent="0" algn="l" rtl="0">
              <a:lnSpc>
                <a:spcPct val="110000"/>
              </a:lnSpc>
              <a:spcBef>
                <a:spcPts val="0"/>
              </a:spcBef>
              <a:spcAft>
                <a:spcPts val="0"/>
              </a:spcAft>
              <a:buSzPts val="1600"/>
              <a:buNone/>
            </a:pPr>
            <a:r>
              <a:rPr lang="en-GB" sz="1400" dirty="0"/>
              <a:t>5 	Writing insights</a:t>
            </a:r>
            <a:endParaRPr dirty="0"/>
          </a:p>
          <a:p>
            <a:pPr marL="0" lvl="0" indent="0" algn="l" rtl="0">
              <a:lnSpc>
                <a:spcPct val="110000"/>
              </a:lnSpc>
              <a:spcBef>
                <a:spcPts val="0"/>
              </a:spcBef>
              <a:spcAft>
                <a:spcPts val="0"/>
              </a:spcAft>
              <a:buSzPts val="1600"/>
              <a:buNone/>
            </a:pPr>
            <a:r>
              <a:rPr lang="en-GB" sz="1400" dirty="0"/>
              <a:t>10	Sharing insights</a:t>
            </a:r>
            <a:endParaRPr dirty="0"/>
          </a:p>
          <a:p>
            <a:pPr marL="0" lvl="0" indent="0" algn="l" rtl="0">
              <a:lnSpc>
                <a:spcPct val="110000"/>
              </a:lnSpc>
              <a:spcBef>
                <a:spcPts val="0"/>
              </a:spcBef>
              <a:spcAft>
                <a:spcPts val="0"/>
              </a:spcAft>
              <a:buSzPts val="1600"/>
              <a:buNone/>
            </a:pPr>
            <a:r>
              <a:rPr lang="en-GB" sz="1400" dirty="0"/>
              <a:t>5	Conclusion</a:t>
            </a:r>
            <a:endParaRPr dirty="0"/>
          </a:p>
          <a:p>
            <a:pPr marL="0" lvl="0" indent="0" algn="l" rtl="0">
              <a:lnSpc>
                <a:spcPct val="110000"/>
              </a:lnSpc>
              <a:spcBef>
                <a:spcPts val="0"/>
              </a:spcBef>
              <a:spcAft>
                <a:spcPts val="0"/>
              </a:spcAft>
              <a:buClr>
                <a:schemeClr val="dk1"/>
              </a:buClr>
              <a:buSzPts val="1600"/>
              <a:buNone/>
            </a:pPr>
            <a:endParaRPr sz="1500" dirty="0"/>
          </a:p>
          <a:p>
            <a:pPr marL="0" lvl="0" indent="0" algn="l" rtl="0">
              <a:lnSpc>
                <a:spcPct val="110000"/>
              </a:lnSpc>
              <a:spcBef>
                <a:spcPts val="0"/>
              </a:spcBef>
              <a:spcAft>
                <a:spcPts val="0"/>
              </a:spcAft>
              <a:buSzPts val="1600"/>
              <a:buNone/>
            </a:pPr>
            <a:r>
              <a:rPr lang="en-GB" sz="1400" dirty="0"/>
              <a:t>total 120 minutes</a:t>
            </a:r>
            <a:endParaRPr dirty="0"/>
          </a:p>
        </p:txBody>
      </p:sp>
      <p:sp>
        <p:nvSpPr>
          <p:cNvPr id="287" name="Google Shape;287;p3"/>
          <p:cNvSpPr txBox="1">
            <a:spLocks noGrp="1"/>
          </p:cNvSpPr>
          <p:nvPr>
            <p:ph type="body" idx="2"/>
          </p:nvPr>
        </p:nvSpPr>
        <p:spPr>
          <a:xfrm>
            <a:off x="6526350" y="707349"/>
            <a:ext cx="5246550" cy="5217356"/>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SzPts val="1600"/>
              <a:buNone/>
            </a:pPr>
            <a:r>
              <a:rPr lang="en-GB" sz="1100" dirty="0"/>
              <a:t>Welcome to the National Dialogue. Today, our theme is </a:t>
            </a:r>
            <a:r>
              <a:rPr lang="en-GB" sz="1100" b="1" dirty="0"/>
              <a:t>“Sustainable homeland”</a:t>
            </a:r>
            <a:r>
              <a:rPr lang="en-GB" sz="1100" dirty="0"/>
              <a:t>. </a:t>
            </a:r>
            <a:r>
              <a:rPr lang="en-GB" sz="1100" i="1" dirty="0"/>
              <a:t>Edit this to match the title of your conversation. </a:t>
            </a:r>
            <a:r>
              <a:rPr lang="en-GB" sz="1100" dirty="0"/>
              <a:t>The Autumn National Dialogues bring together people living in Finland to discuss the new foundations on which we can build our shared life. Changes in our population, economy, national security and natural environment require us to think and act in new ways. What actions will foster sustainability at local, national and international levels?</a:t>
            </a:r>
          </a:p>
          <a:p>
            <a:pPr marL="0" lvl="0" indent="0" algn="l" rtl="0">
              <a:lnSpc>
                <a:spcPct val="110000"/>
              </a:lnSpc>
              <a:spcBef>
                <a:spcPts val="0"/>
              </a:spcBef>
              <a:spcAft>
                <a:spcPts val="0"/>
              </a:spcAft>
              <a:buSzPts val="1600"/>
              <a:buNone/>
            </a:pPr>
            <a:endParaRPr sz="900" dirty="0"/>
          </a:p>
          <a:p>
            <a:pPr marL="0" lvl="0" indent="0" algn="l" rtl="0">
              <a:lnSpc>
                <a:spcPct val="110000"/>
              </a:lnSpc>
              <a:spcBef>
                <a:spcPts val="0"/>
              </a:spcBef>
              <a:spcAft>
                <a:spcPts val="0"/>
              </a:spcAft>
              <a:buSzPts val="1600"/>
              <a:buNone/>
            </a:pPr>
            <a:r>
              <a:rPr lang="en-GB" sz="1100" dirty="0"/>
              <a:t>I'm XX, and I'm the facilitator of the dialogue today</a:t>
            </a:r>
            <a:r>
              <a:rPr lang="en-GB" sz="1100" i="1" dirty="0"/>
              <a:t>. </a:t>
            </a:r>
            <a:r>
              <a:rPr lang="en-GB" sz="1100" i="1" dirty="0">
                <a:solidFill>
                  <a:schemeClr val="dk1"/>
                </a:solidFill>
              </a:rPr>
              <a:t>Tell  the participants how the turns to speak will be distributed.</a:t>
            </a:r>
            <a:r>
              <a:rPr lang="en-GB" sz="1100" dirty="0"/>
              <a:t> The purpose is to talk about our own experiences and listen to others' experiences of the topic.</a:t>
            </a:r>
            <a:endParaRPr dirty="0"/>
          </a:p>
          <a:p>
            <a:pPr marL="0" lvl="0" indent="0" algn="l" rtl="0">
              <a:lnSpc>
                <a:spcPct val="110000"/>
              </a:lnSpc>
              <a:spcBef>
                <a:spcPts val="0"/>
              </a:spcBef>
              <a:spcAft>
                <a:spcPts val="0"/>
              </a:spcAft>
              <a:buSzPts val="1600"/>
              <a:buNone/>
            </a:pPr>
            <a:endParaRPr sz="900" dirty="0">
              <a:solidFill>
                <a:schemeClr val="dk1"/>
              </a:solidFill>
            </a:endParaRPr>
          </a:p>
          <a:p>
            <a:pPr marL="0" lvl="0" indent="0" algn="l" rtl="0">
              <a:lnSpc>
                <a:spcPct val="110000"/>
              </a:lnSpc>
              <a:spcBef>
                <a:spcPts val="0"/>
              </a:spcBef>
              <a:spcAft>
                <a:spcPts val="0"/>
              </a:spcAft>
              <a:buSzPts val="1600"/>
              <a:buNone/>
            </a:pPr>
            <a:r>
              <a:rPr lang="en-GB" sz="1100" dirty="0"/>
              <a:t>During the dialogue, there may be different views on the theme. That is all right, because the goal is not unanimity. At the end, we will discuss what we have learned or understood during the dialogue.</a:t>
            </a:r>
            <a:endParaRPr dirty="0"/>
          </a:p>
          <a:p>
            <a:pPr marL="0" lvl="0" indent="0" algn="l" rtl="0">
              <a:lnSpc>
                <a:spcPct val="110000"/>
              </a:lnSpc>
              <a:spcBef>
                <a:spcPts val="0"/>
              </a:spcBef>
              <a:spcAft>
                <a:spcPts val="0"/>
              </a:spcAft>
              <a:buSzPts val="1600"/>
              <a:buNone/>
            </a:pPr>
            <a:endParaRPr sz="900" dirty="0"/>
          </a:p>
          <a:p>
            <a:pPr marL="0" lvl="0" indent="0" algn="l" rtl="0">
              <a:lnSpc>
                <a:spcPct val="110000"/>
              </a:lnSpc>
              <a:spcBef>
                <a:spcPts val="0"/>
              </a:spcBef>
              <a:spcAft>
                <a:spcPts val="0"/>
              </a:spcAft>
              <a:buSzPts val="1600"/>
              <a:buNone/>
            </a:pPr>
            <a:r>
              <a:rPr lang="en-GB" sz="1100" dirty="0">
                <a:solidFill>
                  <a:schemeClr val="dk1"/>
                </a:solidFill>
              </a:rPr>
              <a:t>There is no need to make decisions or seek solutions in the dialogue, but such  may emerge during the conversation. </a:t>
            </a:r>
            <a:r>
              <a:rPr lang="en-GB" sz="1100" dirty="0"/>
              <a:t>The dialogue is confidential.</a:t>
            </a:r>
            <a:endParaRPr dirty="0"/>
          </a:p>
          <a:p>
            <a:pPr marL="0" lvl="0" indent="0" algn="l" rtl="0">
              <a:lnSpc>
                <a:spcPct val="110000"/>
              </a:lnSpc>
              <a:spcBef>
                <a:spcPts val="0"/>
              </a:spcBef>
              <a:spcAft>
                <a:spcPts val="0"/>
              </a:spcAft>
              <a:buSzPts val="1600"/>
              <a:buNone/>
            </a:pPr>
            <a:endParaRPr sz="900" dirty="0"/>
          </a:p>
          <a:p>
            <a:pPr marL="0" lvl="0" indent="0">
              <a:spcBef>
                <a:spcPts val="0"/>
              </a:spcBef>
              <a:buSzPts val="1600"/>
              <a:buNone/>
            </a:pPr>
            <a:r>
              <a:rPr lang="en-GB" sz="1100" noProof="1"/>
              <a:t>XX is the notetaker of the dialogue. The notetaker does not write down who said what. The notes are anonymous. All notes from different dialogues will be compiled into a summary report. Individual participants cannot be identified from the notes and the summary.</a:t>
            </a:r>
          </a:p>
          <a:p>
            <a:pPr marL="0" lvl="0" indent="0" algn="l" rtl="0">
              <a:lnSpc>
                <a:spcPct val="110000"/>
              </a:lnSpc>
              <a:spcBef>
                <a:spcPts val="0"/>
              </a:spcBef>
              <a:spcAft>
                <a:spcPts val="0"/>
              </a:spcAft>
              <a:buSzPts val="1600"/>
              <a:buNone/>
            </a:pPr>
            <a:endParaRPr sz="900" dirty="0"/>
          </a:p>
          <a:p>
            <a:pPr marL="0" lvl="0" indent="0" algn="l" rtl="0">
              <a:lnSpc>
                <a:spcPct val="110000"/>
              </a:lnSpc>
              <a:spcBef>
                <a:spcPts val="0"/>
              </a:spcBef>
              <a:spcAft>
                <a:spcPts val="0"/>
              </a:spcAft>
              <a:buSzPts val="1600"/>
              <a:buNone/>
            </a:pPr>
            <a:r>
              <a:rPr lang="en-GB" sz="1100" dirty="0"/>
              <a:t>Let's start with a brief introductions. You can present yourself with your first name and by telling what brought you to this dialogue today.</a:t>
            </a:r>
            <a:endParaRPr lang="en-GB" dirty="0"/>
          </a:p>
          <a:p>
            <a:pPr marL="0" lvl="0" indent="0" algn="l" rtl="0">
              <a:lnSpc>
                <a:spcPct val="110000"/>
              </a:lnSpc>
              <a:spcBef>
                <a:spcPts val="0"/>
              </a:spcBef>
              <a:spcAft>
                <a:spcPts val="0"/>
              </a:spcAft>
              <a:buSzPts val="1600"/>
              <a:buNone/>
            </a:pPr>
            <a:endParaRPr lang="en-GB" sz="1200" b="1" dirty="0"/>
          </a:p>
          <a:p>
            <a:pPr marL="0" lvl="0" indent="0" algn="l" rtl="0">
              <a:lnSpc>
                <a:spcPct val="110000"/>
              </a:lnSpc>
              <a:spcBef>
                <a:spcPts val="0"/>
              </a:spcBef>
              <a:spcAft>
                <a:spcPts val="0"/>
              </a:spcAft>
              <a:buSzPts val="1600"/>
              <a:buNone/>
            </a:pPr>
            <a:r>
              <a:rPr lang="en-GB" sz="1200" b="1" dirty="0"/>
              <a:t>5 min</a:t>
            </a:r>
            <a:endParaRPr dirty="0"/>
          </a:p>
          <a:p>
            <a:pPr marL="0" lvl="0" indent="0" algn="l" rtl="0">
              <a:lnSpc>
                <a:spcPct val="110000"/>
              </a:lnSpc>
              <a:spcBef>
                <a:spcPts val="0"/>
              </a:spcBef>
              <a:spcAft>
                <a:spcPts val="0"/>
              </a:spcAft>
              <a:buClr>
                <a:schemeClr val="dk1"/>
              </a:buClr>
              <a:buSzPts val="1600"/>
              <a:buNone/>
            </a:pPr>
            <a:endParaRPr dirty="0"/>
          </a:p>
        </p:txBody>
      </p:sp>
      <p:sp>
        <p:nvSpPr>
          <p:cNvPr id="288" name="Google Shape;288;p3"/>
          <p:cNvSpPr txBox="1">
            <a:spLocks noGrp="1"/>
          </p:cNvSpPr>
          <p:nvPr>
            <p:ph type="body" idx="4"/>
          </p:nvPr>
        </p:nvSpPr>
        <p:spPr>
          <a:xfrm>
            <a:off x="6526350" y="324990"/>
            <a:ext cx="4706400" cy="3696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5000"/>
              <a:buNone/>
            </a:pPr>
            <a:r>
              <a:rPr lang="en-GB" sz="1800" b="1"/>
              <a:t>Start</a:t>
            </a:r>
            <a:endParaRPr/>
          </a:p>
        </p:txBody>
      </p:sp>
      <p:pic>
        <p:nvPicPr>
          <p:cNvPr id="289" name="Google Shape;289;p3" title="National Dialogues logo."/>
          <p:cNvPicPr preferRelativeResize="0"/>
          <p:nvPr/>
        </p:nvPicPr>
        <p:blipFill rotWithShape="1">
          <a:blip r:embed="rId3">
            <a:alphaModFix/>
          </a:blip>
          <a:srcRect/>
          <a:stretch/>
        </p:blipFill>
        <p:spPr>
          <a:xfrm>
            <a:off x="10537746" y="6209277"/>
            <a:ext cx="1390008" cy="50601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4"/>
          <p:cNvSpPr txBox="1">
            <a:spLocks noGrp="1"/>
          </p:cNvSpPr>
          <p:nvPr>
            <p:ph type="body" idx="1"/>
          </p:nvPr>
        </p:nvSpPr>
        <p:spPr>
          <a:xfrm>
            <a:off x="672350" y="1148924"/>
            <a:ext cx="4706400" cy="4709400"/>
          </a:xfrm>
          <a:prstGeom prst="rect">
            <a:avLst/>
          </a:prstGeom>
          <a:noFill/>
          <a:ln>
            <a:noFill/>
          </a:ln>
        </p:spPr>
        <p:txBody>
          <a:bodyPr spcFirstLastPara="1" wrap="square" lIns="0" tIns="0" rIns="0" bIns="0" anchor="t" anchorCtr="0">
            <a:noAutofit/>
          </a:bodyPr>
          <a:lstStyle/>
          <a:p>
            <a:pPr marL="0" lvl="0" indent="0">
              <a:spcBef>
                <a:spcPts val="0"/>
              </a:spcBef>
              <a:buSzPts val="1600"/>
              <a:buNone/>
            </a:pPr>
            <a:r>
              <a:rPr lang="en-GB" sz="1800" noProof="1"/>
              <a:t>1. </a:t>
            </a:r>
            <a:r>
              <a:rPr lang="en-GB" sz="1800" b="1" noProof="1"/>
              <a:t>Listen</a:t>
            </a:r>
            <a:r>
              <a:rPr lang="en-GB" sz="1800" noProof="1"/>
              <a:t> to others and do not interrupt. </a:t>
            </a:r>
          </a:p>
          <a:p>
            <a:pPr marL="0" lvl="0" indent="0">
              <a:spcBef>
                <a:spcPts val="0"/>
              </a:spcBef>
              <a:buSzPts val="1600"/>
              <a:buNone/>
            </a:pPr>
            <a:endParaRPr lang="en-GB" sz="1800" noProof="1"/>
          </a:p>
          <a:p>
            <a:pPr marL="0" lvl="0" indent="0">
              <a:spcBef>
                <a:spcPts val="0"/>
              </a:spcBef>
              <a:buSzPts val="1600"/>
              <a:buNone/>
            </a:pPr>
            <a:r>
              <a:rPr lang="en-GB" sz="1800" noProof="1"/>
              <a:t>2. </a:t>
            </a:r>
            <a:r>
              <a:rPr lang="en-GB" sz="1800" b="1" noProof="1"/>
              <a:t>Connect </a:t>
            </a:r>
            <a:r>
              <a:rPr lang="en-GB" sz="1800" noProof="1"/>
              <a:t>to what others have said.</a:t>
            </a:r>
          </a:p>
          <a:p>
            <a:pPr marL="0" lvl="0" indent="0">
              <a:spcBef>
                <a:spcPts val="0"/>
              </a:spcBef>
              <a:buSzPts val="1600"/>
              <a:buNone/>
            </a:pPr>
            <a:endParaRPr lang="en-GB" sz="1800" noProof="1"/>
          </a:p>
          <a:p>
            <a:pPr marL="0" lvl="0" indent="0">
              <a:spcBef>
                <a:spcPts val="0"/>
              </a:spcBef>
              <a:buSzPts val="1600"/>
              <a:buNone/>
            </a:pPr>
            <a:r>
              <a:rPr lang="en-GB" sz="1800" noProof="1"/>
              <a:t>3.</a:t>
            </a:r>
            <a:r>
              <a:rPr lang="en-GB" sz="1800" b="1" noProof="1"/>
              <a:t> Share </a:t>
            </a:r>
            <a:r>
              <a:rPr lang="en-GB" sz="1800" noProof="1"/>
              <a:t>your own experiences.</a:t>
            </a:r>
          </a:p>
          <a:p>
            <a:pPr marL="0" lvl="0" indent="0">
              <a:spcBef>
                <a:spcPts val="0"/>
              </a:spcBef>
              <a:buSzPts val="1600"/>
              <a:buNone/>
            </a:pPr>
            <a:endParaRPr lang="en-GB" sz="1800" noProof="1"/>
          </a:p>
          <a:p>
            <a:pPr marL="0" lvl="0" indent="0">
              <a:spcBef>
                <a:spcPts val="0"/>
              </a:spcBef>
              <a:buSzPts val="1600"/>
              <a:buNone/>
            </a:pPr>
            <a:r>
              <a:rPr lang="en-GB" sz="1800" noProof="1"/>
              <a:t>4. </a:t>
            </a:r>
            <a:r>
              <a:rPr lang="en-GB" sz="1800" b="1" noProof="1"/>
              <a:t>Ask</a:t>
            </a:r>
            <a:r>
              <a:rPr lang="en-GB" sz="1800" noProof="1"/>
              <a:t> questions to understand more.</a:t>
            </a:r>
          </a:p>
          <a:p>
            <a:pPr marL="0" lvl="0" indent="0">
              <a:spcBef>
                <a:spcPts val="0"/>
              </a:spcBef>
              <a:buSzPts val="1600"/>
              <a:buNone/>
            </a:pPr>
            <a:endParaRPr lang="en-GB" sz="1800" noProof="1"/>
          </a:p>
          <a:p>
            <a:pPr marL="0" lvl="0" indent="0">
              <a:spcBef>
                <a:spcPts val="0"/>
              </a:spcBef>
              <a:buSzPts val="1600"/>
              <a:buNone/>
            </a:pPr>
            <a:r>
              <a:rPr lang="en-GB" sz="1800" noProof="1"/>
              <a:t>5. </a:t>
            </a:r>
            <a:r>
              <a:rPr lang="en-GB" sz="1800" b="1" noProof="1"/>
              <a:t>Explore</a:t>
            </a:r>
            <a:r>
              <a:rPr lang="en-GB" sz="1800" noProof="1"/>
              <a:t> also new and unknown things.</a:t>
            </a:r>
            <a:endParaRPr sz="1800" dirty="0"/>
          </a:p>
        </p:txBody>
      </p:sp>
      <p:sp>
        <p:nvSpPr>
          <p:cNvPr id="295" name="Google Shape;295;p4"/>
          <p:cNvSpPr txBox="1">
            <a:spLocks noGrp="1"/>
          </p:cNvSpPr>
          <p:nvPr>
            <p:ph type="body" idx="2"/>
          </p:nvPr>
        </p:nvSpPr>
        <p:spPr>
          <a:xfrm>
            <a:off x="6341806" y="199104"/>
            <a:ext cx="5702710" cy="5820050"/>
          </a:xfrm>
          <a:prstGeom prst="rect">
            <a:avLst/>
          </a:prstGeom>
          <a:noFill/>
          <a:ln>
            <a:noFill/>
          </a:ln>
        </p:spPr>
        <p:txBody>
          <a:bodyPr spcFirstLastPara="1" wrap="square" lIns="0" tIns="0" rIns="0" bIns="0" anchor="t" anchorCtr="0">
            <a:noAutofit/>
          </a:bodyPr>
          <a:lstStyle/>
          <a:p>
            <a:pPr marL="0" lvl="0" indent="0">
              <a:buNone/>
            </a:pPr>
            <a:r>
              <a:rPr lang="en-GB" sz="1200" noProof="1"/>
              <a:t>We will use the principles of dialogue. Let's go over them briefly.</a:t>
            </a:r>
            <a:br>
              <a:rPr lang="en-GB" sz="1200" noProof="1"/>
            </a:br>
            <a:br>
              <a:rPr lang="en-GB" sz="1200" noProof="1"/>
            </a:br>
            <a:r>
              <a:rPr lang="en-GB" sz="1200" i="1" noProof="1"/>
              <a:t>The facilitator goes through the five principles that can be found on the left side. It is good to have the principles printed so that the participants can see them during the whole dialogue.</a:t>
            </a:r>
            <a:endParaRPr lang="en-GB" sz="1200" noProof="1"/>
          </a:p>
          <a:p>
            <a:pPr marL="0" indent="0">
              <a:buNone/>
            </a:pPr>
            <a:r>
              <a:rPr lang="en-GB" sz="1200" noProof="1"/>
              <a:t>1. Everyone should be allowed to speak in peace. It is important that we do not interrupt one another.</a:t>
            </a:r>
          </a:p>
          <a:p>
            <a:pPr marL="0" indent="0">
              <a:buNone/>
            </a:pPr>
            <a:r>
              <a:rPr lang="en-GB" sz="1200" noProof="1"/>
              <a:t>2. Try to relate what you say to the points raised by others during the conversation. However, you don’t need to agree on things. </a:t>
            </a:r>
          </a:p>
          <a:p>
            <a:pPr marL="0" indent="0">
              <a:buNone/>
            </a:pPr>
            <a:r>
              <a:rPr lang="en-GB" sz="1200" noProof="1"/>
              <a:t>3. To understand the topic and one another better, we should talk about our own experiences. This means that we explain to others what events and situations have shaped our views. We can enrich the conversation by sharing our thoughts, feelings, observations, memories and impressions on the topic.</a:t>
            </a:r>
          </a:p>
          <a:p>
            <a:pPr marL="0" indent="0">
              <a:buNone/>
            </a:pPr>
            <a:r>
              <a:rPr lang="en-GB" sz="1200" noProof="1"/>
              <a:t>4. When you want to know more about something, ask the others directly about their points of view. </a:t>
            </a:r>
          </a:p>
          <a:p>
            <a:pPr marL="0" indent="0">
              <a:buNone/>
            </a:pPr>
            <a:r>
              <a:rPr lang="en-GB" sz="1200" noProof="1"/>
              <a:t>5. It is important to look for things that have gone unnoticed for one reason or another. We can try to see things together that nobody can see from their own point of view. </a:t>
            </a:r>
          </a:p>
          <a:p>
            <a:pPr marL="0" lvl="0" indent="0">
              <a:buNone/>
            </a:pPr>
            <a:r>
              <a:rPr lang="en-GB" sz="1200" noProof="1"/>
              <a:t>Can we commit to these principles together?</a:t>
            </a:r>
          </a:p>
          <a:p>
            <a:pPr marL="0" lvl="0" indent="0">
              <a:buNone/>
            </a:pPr>
            <a:r>
              <a:rPr lang="en-GB" sz="1200" noProof="1"/>
              <a:t>All right, let's go on!				           </a:t>
            </a:r>
          </a:p>
          <a:p>
            <a:pPr marL="0" lvl="0" indent="0">
              <a:buNone/>
            </a:pPr>
            <a:r>
              <a:rPr lang="en-GB" sz="1200" b="1" noProof="1"/>
              <a:t>5 min</a:t>
            </a:r>
          </a:p>
          <a:p>
            <a:pPr marL="0" lvl="0" indent="0" algn="l" rtl="0">
              <a:lnSpc>
                <a:spcPct val="110000"/>
              </a:lnSpc>
              <a:spcBef>
                <a:spcPts val="1000"/>
              </a:spcBef>
              <a:spcAft>
                <a:spcPts val="0"/>
              </a:spcAft>
              <a:buSzPts val="1800"/>
              <a:buNone/>
            </a:pPr>
            <a:r>
              <a:rPr lang="en-GB" sz="1100" dirty="0"/>
              <a:t>		</a:t>
            </a:r>
            <a:endParaRPr dirty="0"/>
          </a:p>
        </p:txBody>
      </p:sp>
      <p:sp>
        <p:nvSpPr>
          <p:cNvPr id="296" name="Google Shape;296;p4"/>
          <p:cNvSpPr txBox="1">
            <a:spLocks noGrp="1"/>
          </p:cNvSpPr>
          <p:nvPr>
            <p:ph type="body" idx="3"/>
          </p:nvPr>
        </p:nvSpPr>
        <p:spPr>
          <a:xfrm>
            <a:off x="673200" y="554400"/>
            <a:ext cx="4737900" cy="405000"/>
          </a:xfrm>
          <a:prstGeom prst="rect">
            <a:avLst/>
          </a:prstGeom>
          <a:noFill/>
          <a:ln>
            <a:noFill/>
          </a:ln>
        </p:spPr>
        <p:txBody>
          <a:bodyPr spcFirstLastPara="1" wrap="square" lIns="0" tIns="0" rIns="0" bIns="0" anchor="t" anchorCtr="0">
            <a:noAutofit/>
          </a:bodyPr>
          <a:lstStyle/>
          <a:p>
            <a:pPr marL="0" lvl="0" indent="0"/>
            <a:r>
              <a:rPr lang="en-GB" sz="2000" b="1" noProof="1"/>
              <a:t>The principles of dialogue</a:t>
            </a:r>
          </a:p>
        </p:txBody>
      </p:sp>
      <p:sp>
        <p:nvSpPr>
          <p:cNvPr id="297" name="Google Shape;297;p4"/>
          <p:cNvSpPr txBox="1">
            <a:spLocks noGrp="1"/>
          </p:cNvSpPr>
          <p:nvPr>
            <p:ph type="body" idx="4"/>
          </p:nvPr>
        </p:nvSpPr>
        <p:spPr>
          <a:xfrm>
            <a:off x="6506825" y="-334800"/>
            <a:ext cx="4706400" cy="1689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Clr>
                <a:schemeClr val="dk1"/>
              </a:buClr>
              <a:buSzPts val="5000"/>
              <a:buNone/>
            </a:pPr>
            <a:r>
              <a:rPr lang="en-GB" sz="600"/>
              <a:t>.</a:t>
            </a:r>
            <a:endParaRPr/>
          </a:p>
        </p:txBody>
      </p:sp>
      <p:pic>
        <p:nvPicPr>
          <p:cNvPr id="298" name="Google Shape;298;p4" title="National Dialogues logo."/>
          <p:cNvPicPr preferRelativeResize="0"/>
          <p:nvPr/>
        </p:nvPicPr>
        <p:blipFill rotWithShape="1">
          <a:blip r:embed="rId3">
            <a:alphaModFix/>
          </a:blip>
          <a:srcRect/>
          <a:stretch/>
        </p:blipFill>
        <p:spPr>
          <a:xfrm>
            <a:off x="10537746" y="6209277"/>
            <a:ext cx="1390008" cy="50601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5"/>
          <p:cNvSpPr txBox="1">
            <a:spLocks noGrp="1"/>
          </p:cNvSpPr>
          <p:nvPr>
            <p:ph type="body" idx="1"/>
          </p:nvPr>
        </p:nvSpPr>
        <p:spPr>
          <a:xfrm>
            <a:off x="672350" y="531570"/>
            <a:ext cx="4877112" cy="4976601"/>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SzPts val="1600"/>
              <a:buNone/>
            </a:pPr>
            <a:endParaRPr sz="1500" dirty="0"/>
          </a:p>
          <a:p>
            <a:pPr marL="0" lvl="0" indent="0" algn="l" rtl="0">
              <a:lnSpc>
                <a:spcPct val="110000"/>
              </a:lnSpc>
              <a:spcBef>
                <a:spcPts val="0"/>
              </a:spcBef>
              <a:spcAft>
                <a:spcPts val="0"/>
              </a:spcAft>
              <a:buSzPts val="1600"/>
              <a:buNone/>
            </a:pPr>
            <a:r>
              <a:rPr lang="en-GB" sz="1400" dirty="0"/>
              <a:t>Minutes	Section			</a:t>
            </a:r>
            <a:endParaRPr dirty="0"/>
          </a:p>
          <a:p>
            <a:pPr marL="0" lvl="0" indent="0" algn="l" rtl="0">
              <a:lnSpc>
                <a:spcPct val="110000"/>
              </a:lnSpc>
              <a:spcBef>
                <a:spcPts val="0"/>
              </a:spcBef>
              <a:spcAft>
                <a:spcPts val="0"/>
              </a:spcAft>
              <a:buSzPts val="1600"/>
              <a:buNone/>
            </a:pPr>
            <a:endParaRPr sz="1400" dirty="0"/>
          </a:p>
          <a:p>
            <a:pPr marL="0" lvl="0" indent="0" algn="l" rtl="0">
              <a:lnSpc>
                <a:spcPct val="110000"/>
              </a:lnSpc>
              <a:spcBef>
                <a:spcPts val="0"/>
              </a:spcBef>
              <a:spcAft>
                <a:spcPts val="0"/>
              </a:spcAft>
              <a:buSzPts val="1600"/>
              <a:buNone/>
            </a:pPr>
            <a:r>
              <a:rPr lang="en-GB" sz="1400" b="1" dirty="0"/>
              <a:t>15 	Start, principles, attuning</a:t>
            </a:r>
            <a:endParaRPr dirty="0"/>
          </a:p>
          <a:p>
            <a:pPr marL="0" lvl="0" indent="0" algn="l" rtl="0">
              <a:lnSpc>
                <a:spcPct val="110000"/>
              </a:lnSpc>
              <a:spcBef>
                <a:spcPts val="0"/>
              </a:spcBef>
              <a:spcAft>
                <a:spcPts val="0"/>
              </a:spcAft>
              <a:buSzPts val="1600"/>
              <a:buNone/>
            </a:pPr>
            <a:r>
              <a:rPr lang="en-GB" sz="1400" dirty="0"/>
              <a:t>85 	Joint conversation (incl. break)</a:t>
            </a:r>
            <a:endParaRPr dirty="0"/>
          </a:p>
          <a:p>
            <a:pPr marL="0" lvl="0" indent="0" algn="l" rtl="0">
              <a:lnSpc>
                <a:spcPct val="110000"/>
              </a:lnSpc>
              <a:spcBef>
                <a:spcPts val="0"/>
              </a:spcBef>
              <a:spcAft>
                <a:spcPts val="0"/>
              </a:spcAft>
              <a:buSzPts val="1600"/>
              <a:buNone/>
            </a:pPr>
            <a:r>
              <a:rPr lang="en-GB" sz="1400" dirty="0"/>
              <a:t>5 	Writing insights</a:t>
            </a:r>
            <a:endParaRPr dirty="0"/>
          </a:p>
          <a:p>
            <a:pPr marL="0" lvl="0" indent="0" algn="l" rtl="0">
              <a:lnSpc>
                <a:spcPct val="110000"/>
              </a:lnSpc>
              <a:spcBef>
                <a:spcPts val="0"/>
              </a:spcBef>
              <a:spcAft>
                <a:spcPts val="0"/>
              </a:spcAft>
              <a:buSzPts val="1600"/>
              <a:buNone/>
            </a:pPr>
            <a:r>
              <a:rPr lang="en-GB" sz="1400" dirty="0"/>
              <a:t>10	Sharing insights</a:t>
            </a:r>
            <a:endParaRPr dirty="0"/>
          </a:p>
          <a:p>
            <a:pPr marL="0" lvl="0" indent="0" algn="l" rtl="0">
              <a:lnSpc>
                <a:spcPct val="110000"/>
              </a:lnSpc>
              <a:spcBef>
                <a:spcPts val="0"/>
              </a:spcBef>
              <a:spcAft>
                <a:spcPts val="0"/>
              </a:spcAft>
              <a:buSzPts val="1600"/>
              <a:buNone/>
            </a:pPr>
            <a:r>
              <a:rPr lang="en-GB" sz="1400" dirty="0"/>
              <a:t>5	Conclusion</a:t>
            </a:r>
            <a:endParaRPr dirty="0"/>
          </a:p>
          <a:p>
            <a:pPr marL="0" lvl="0" indent="0" algn="l" rtl="0">
              <a:lnSpc>
                <a:spcPct val="110000"/>
              </a:lnSpc>
              <a:spcBef>
                <a:spcPts val="0"/>
              </a:spcBef>
              <a:spcAft>
                <a:spcPts val="0"/>
              </a:spcAft>
              <a:buSzPts val="1600"/>
              <a:buNone/>
            </a:pPr>
            <a:endParaRPr sz="1400" dirty="0"/>
          </a:p>
          <a:p>
            <a:pPr marL="0" lvl="0" indent="0" algn="l" rtl="0">
              <a:lnSpc>
                <a:spcPct val="110000"/>
              </a:lnSpc>
              <a:spcBef>
                <a:spcPts val="0"/>
              </a:spcBef>
              <a:spcAft>
                <a:spcPts val="0"/>
              </a:spcAft>
              <a:buSzPts val="1600"/>
              <a:buNone/>
            </a:pPr>
            <a:r>
              <a:rPr lang="en-GB" sz="1400" dirty="0"/>
              <a:t>total 120 minutes</a:t>
            </a:r>
            <a:endParaRPr dirty="0"/>
          </a:p>
          <a:p>
            <a:pPr marL="0" lvl="0" indent="0" algn="l" rtl="0">
              <a:lnSpc>
                <a:spcPct val="110000"/>
              </a:lnSpc>
              <a:spcBef>
                <a:spcPts val="0"/>
              </a:spcBef>
              <a:spcAft>
                <a:spcPts val="0"/>
              </a:spcAft>
              <a:buClr>
                <a:schemeClr val="dk1"/>
              </a:buClr>
              <a:buSzPts val="1600"/>
              <a:buNone/>
            </a:pPr>
            <a:endParaRPr sz="1200" i="1" dirty="0"/>
          </a:p>
          <a:p>
            <a:pPr marL="0" lvl="0" indent="0" algn="l" rtl="0">
              <a:lnSpc>
                <a:spcPct val="110000"/>
              </a:lnSpc>
              <a:spcBef>
                <a:spcPts val="0"/>
              </a:spcBef>
              <a:spcAft>
                <a:spcPts val="0"/>
              </a:spcAft>
              <a:buClr>
                <a:schemeClr val="dk1"/>
              </a:buClr>
              <a:buSzPts val="1600"/>
              <a:buNone/>
            </a:pPr>
            <a:endParaRPr sz="1400" dirty="0"/>
          </a:p>
        </p:txBody>
      </p:sp>
      <p:sp>
        <p:nvSpPr>
          <p:cNvPr id="304" name="Google Shape;304;p5"/>
          <p:cNvSpPr txBox="1">
            <a:spLocks noGrp="1"/>
          </p:cNvSpPr>
          <p:nvPr>
            <p:ph type="body" idx="2"/>
          </p:nvPr>
        </p:nvSpPr>
        <p:spPr>
          <a:xfrm>
            <a:off x="6526350" y="645574"/>
            <a:ext cx="5284650" cy="5298025"/>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SzPts val="1600"/>
              <a:buNone/>
            </a:pPr>
            <a:r>
              <a:rPr lang="en-GB" sz="1200" b="1" dirty="0"/>
              <a:t>Let’s start with the following text (or video, music, pictures etc.)</a:t>
            </a:r>
            <a:endParaRPr b="1" dirty="0"/>
          </a:p>
          <a:p>
            <a:pPr marL="0" lvl="0" indent="0" algn="l" rtl="0">
              <a:lnSpc>
                <a:spcPct val="110000"/>
              </a:lnSpc>
              <a:spcBef>
                <a:spcPts val="0"/>
              </a:spcBef>
              <a:spcAft>
                <a:spcPts val="0"/>
              </a:spcAft>
              <a:buSzPts val="1600"/>
              <a:buNone/>
            </a:pPr>
            <a:endParaRPr sz="1200" b="1" dirty="0"/>
          </a:p>
          <a:p>
            <a:pPr marL="0" lvl="0" indent="0" algn="l" rtl="0">
              <a:lnSpc>
                <a:spcPct val="110000"/>
              </a:lnSpc>
              <a:spcBef>
                <a:spcPts val="0"/>
              </a:spcBef>
              <a:spcAft>
                <a:spcPts val="0"/>
              </a:spcAft>
              <a:buSzPts val="1600"/>
              <a:buNone/>
            </a:pPr>
            <a:r>
              <a:rPr lang="en-GB" sz="1200" i="1" dirty="0"/>
              <a:t>You can use this text to get ready for the topic, for example:</a:t>
            </a:r>
            <a:endParaRPr dirty="0"/>
          </a:p>
          <a:p>
            <a:pPr marL="0" lvl="0" indent="0">
              <a:spcBef>
                <a:spcPts val="0"/>
              </a:spcBef>
              <a:buSzPts val="1600"/>
              <a:buNone/>
            </a:pPr>
            <a:r>
              <a:rPr lang="en-GB" sz="1200" b="1" dirty="0"/>
              <a:t>Our society is on the cusp of major changes. In particular, changes in our population, economy, national security and natural environment require us to think and act in new ways. Amidst these numerous changes, many people living in Finland are wondering which direction our country is heading in. How can we simultaneously ensure care for the elderly and job opportunities for young people? Will our public services continue to function well? How can we maintain security and peace in a world of prevailing conflicts? Will we succeed in adapting to climate change and halting biodiversity loss? </a:t>
            </a:r>
          </a:p>
          <a:p>
            <a:pPr marL="0" lvl="0" indent="0">
              <a:spcBef>
                <a:spcPts val="0"/>
              </a:spcBef>
              <a:buSzPts val="1600"/>
              <a:buNone/>
            </a:pPr>
            <a:endParaRPr lang="en-GB" sz="1200" b="1" dirty="0"/>
          </a:p>
          <a:p>
            <a:pPr marL="0" lvl="0" indent="0">
              <a:spcBef>
                <a:spcPts val="0"/>
              </a:spcBef>
              <a:buSzPts val="1600"/>
              <a:buNone/>
            </a:pPr>
            <a:r>
              <a:rPr lang="en-GB" sz="1200" b="1" dirty="0"/>
              <a:t>We need a new kind of society that is more sustainable. This society must be sustainable for all people and for the natural world around us. It must also be resilient in the face of crises while remaining humane and hopeful. Such a sustainable Finland can only be built by working together.</a:t>
            </a:r>
          </a:p>
          <a:p>
            <a:pPr marL="0" lvl="0" indent="0">
              <a:spcBef>
                <a:spcPts val="0"/>
              </a:spcBef>
              <a:buSzPts val="1600"/>
              <a:buNone/>
            </a:pPr>
            <a:endParaRPr sz="1200" b="1" dirty="0"/>
          </a:p>
          <a:p>
            <a:pPr marL="0" lvl="0" indent="0" algn="l" rtl="0">
              <a:lnSpc>
                <a:spcPct val="110000"/>
              </a:lnSpc>
              <a:spcBef>
                <a:spcPts val="0"/>
              </a:spcBef>
              <a:spcAft>
                <a:spcPts val="0"/>
              </a:spcAft>
              <a:buSzPts val="1600"/>
              <a:buNone/>
            </a:pPr>
            <a:r>
              <a:rPr lang="en-GB" sz="1200" i="1" dirty="0"/>
              <a:t>You can use a topical article, news, research, song, or other material that fits your group of participants and uses it to stimulate conversation. Or you can edit the text to suit the group of participants.</a:t>
            </a:r>
            <a:r>
              <a:rPr lang="en-GB" sz="1200" dirty="0"/>
              <a:t>	</a:t>
            </a:r>
            <a:r>
              <a:rPr lang="en-GB" sz="1100" dirty="0"/>
              <a:t>	</a:t>
            </a:r>
            <a:endParaRPr dirty="0"/>
          </a:p>
          <a:p>
            <a:pPr marL="0" lvl="0" indent="0" algn="l" rtl="0">
              <a:lnSpc>
                <a:spcPct val="110000"/>
              </a:lnSpc>
              <a:spcBef>
                <a:spcPts val="0"/>
              </a:spcBef>
              <a:spcAft>
                <a:spcPts val="0"/>
              </a:spcAft>
              <a:buClr>
                <a:schemeClr val="dk1"/>
              </a:buClr>
              <a:buSzPts val="1600"/>
              <a:buNone/>
            </a:pPr>
            <a:r>
              <a:rPr lang="en-GB" sz="1200" b="1" dirty="0"/>
              <a:t>2 min</a:t>
            </a:r>
            <a:endParaRPr sz="1200" dirty="0"/>
          </a:p>
          <a:p>
            <a:pPr marL="0" lvl="0" indent="0" algn="l" rtl="0">
              <a:lnSpc>
                <a:spcPct val="110000"/>
              </a:lnSpc>
              <a:spcBef>
                <a:spcPts val="0"/>
              </a:spcBef>
              <a:spcAft>
                <a:spcPts val="0"/>
              </a:spcAft>
              <a:buClr>
                <a:schemeClr val="dk1"/>
              </a:buClr>
              <a:buSzPts val="1600"/>
              <a:buNone/>
            </a:pPr>
            <a:endParaRPr sz="1100" dirty="0"/>
          </a:p>
          <a:p>
            <a:pPr marL="0" lvl="0" indent="0" algn="r" rtl="0">
              <a:lnSpc>
                <a:spcPct val="110000"/>
              </a:lnSpc>
              <a:spcBef>
                <a:spcPts val="0"/>
              </a:spcBef>
              <a:spcAft>
                <a:spcPts val="0"/>
              </a:spcAft>
              <a:buClr>
                <a:schemeClr val="dk1"/>
              </a:buClr>
              <a:buSzPts val="1600"/>
              <a:buNone/>
            </a:pPr>
            <a:endParaRPr sz="1100" b="1" dirty="0"/>
          </a:p>
          <a:p>
            <a:pPr marL="0" lvl="0" indent="0" algn="l" rtl="0">
              <a:lnSpc>
                <a:spcPct val="110000"/>
              </a:lnSpc>
              <a:spcBef>
                <a:spcPts val="0"/>
              </a:spcBef>
              <a:spcAft>
                <a:spcPts val="0"/>
              </a:spcAft>
              <a:buClr>
                <a:schemeClr val="dk1"/>
              </a:buClr>
              <a:buSzPts val="1600"/>
              <a:buNone/>
            </a:pPr>
            <a:endParaRPr sz="1100" dirty="0"/>
          </a:p>
        </p:txBody>
      </p:sp>
      <p:sp>
        <p:nvSpPr>
          <p:cNvPr id="305" name="Google Shape;305;p5"/>
          <p:cNvSpPr txBox="1">
            <a:spLocks noGrp="1"/>
          </p:cNvSpPr>
          <p:nvPr>
            <p:ph type="body" idx="4"/>
          </p:nvPr>
        </p:nvSpPr>
        <p:spPr>
          <a:xfrm>
            <a:off x="6526350" y="241477"/>
            <a:ext cx="4706400" cy="3696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SzPts val="5000"/>
              <a:buNone/>
            </a:pPr>
            <a:r>
              <a:rPr lang="en-GB" sz="1800" b="1" dirty="0"/>
              <a:t>Attuning: introducing the topic</a:t>
            </a:r>
            <a:endParaRPr dirty="0"/>
          </a:p>
        </p:txBody>
      </p:sp>
      <p:pic>
        <p:nvPicPr>
          <p:cNvPr id="306" name="Google Shape;306;p5" title="National Dialogues logo."/>
          <p:cNvPicPr preferRelativeResize="0"/>
          <p:nvPr/>
        </p:nvPicPr>
        <p:blipFill rotWithShape="1">
          <a:blip r:embed="rId3">
            <a:alphaModFix/>
          </a:blip>
          <a:srcRect/>
          <a:stretch/>
        </p:blipFill>
        <p:spPr>
          <a:xfrm>
            <a:off x="10537746" y="6209277"/>
            <a:ext cx="1390008" cy="50601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6"/>
          <p:cNvSpPr txBox="1">
            <a:spLocks noGrp="1"/>
          </p:cNvSpPr>
          <p:nvPr>
            <p:ph type="body" idx="1"/>
          </p:nvPr>
        </p:nvSpPr>
        <p:spPr>
          <a:xfrm>
            <a:off x="672350" y="924000"/>
            <a:ext cx="4706400" cy="46503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SzPts val="1600"/>
              <a:buNone/>
            </a:pPr>
            <a:endParaRPr sz="1400" dirty="0"/>
          </a:p>
          <a:p>
            <a:pPr marL="0" lvl="0" indent="0" algn="l" rtl="0">
              <a:lnSpc>
                <a:spcPct val="110000"/>
              </a:lnSpc>
              <a:spcBef>
                <a:spcPts val="0"/>
              </a:spcBef>
              <a:spcAft>
                <a:spcPts val="0"/>
              </a:spcAft>
              <a:buSzPts val="1600"/>
              <a:buNone/>
            </a:pPr>
            <a:r>
              <a:rPr lang="en-GB" sz="1400" dirty="0"/>
              <a:t>Minutes	Section			</a:t>
            </a:r>
            <a:endParaRPr dirty="0"/>
          </a:p>
          <a:p>
            <a:pPr marL="0" lvl="0" indent="0" algn="l" rtl="0">
              <a:lnSpc>
                <a:spcPct val="110000"/>
              </a:lnSpc>
              <a:spcBef>
                <a:spcPts val="0"/>
              </a:spcBef>
              <a:spcAft>
                <a:spcPts val="0"/>
              </a:spcAft>
              <a:buSzPts val="1600"/>
              <a:buNone/>
            </a:pPr>
            <a:endParaRPr sz="1400" dirty="0"/>
          </a:p>
          <a:p>
            <a:pPr marL="0" lvl="0" indent="0" algn="l" rtl="0">
              <a:lnSpc>
                <a:spcPct val="110000"/>
              </a:lnSpc>
              <a:spcBef>
                <a:spcPts val="0"/>
              </a:spcBef>
              <a:spcAft>
                <a:spcPts val="0"/>
              </a:spcAft>
              <a:buSzPts val="1600"/>
              <a:buNone/>
            </a:pPr>
            <a:r>
              <a:rPr lang="en-GB" sz="1400" dirty="0"/>
              <a:t>15 	Start, principles, attuning</a:t>
            </a:r>
            <a:endParaRPr dirty="0"/>
          </a:p>
          <a:p>
            <a:pPr marL="0" lvl="0" indent="0" algn="l" rtl="0">
              <a:lnSpc>
                <a:spcPct val="110000"/>
              </a:lnSpc>
              <a:spcBef>
                <a:spcPts val="0"/>
              </a:spcBef>
              <a:spcAft>
                <a:spcPts val="0"/>
              </a:spcAft>
              <a:buSzPts val="1600"/>
              <a:buNone/>
            </a:pPr>
            <a:r>
              <a:rPr lang="en-GB" sz="1400" b="1" dirty="0"/>
              <a:t>85 	Joint conversation (incl. break)</a:t>
            </a:r>
            <a:endParaRPr dirty="0"/>
          </a:p>
          <a:p>
            <a:pPr marL="0" lvl="0" indent="0" algn="l" rtl="0">
              <a:lnSpc>
                <a:spcPct val="110000"/>
              </a:lnSpc>
              <a:spcBef>
                <a:spcPts val="0"/>
              </a:spcBef>
              <a:spcAft>
                <a:spcPts val="0"/>
              </a:spcAft>
              <a:buSzPts val="1600"/>
              <a:buNone/>
            </a:pPr>
            <a:r>
              <a:rPr lang="en-GB" sz="1400" dirty="0"/>
              <a:t>5 	Writing insights</a:t>
            </a:r>
            <a:endParaRPr dirty="0"/>
          </a:p>
          <a:p>
            <a:pPr marL="0" lvl="0" indent="0" algn="l" rtl="0">
              <a:lnSpc>
                <a:spcPct val="110000"/>
              </a:lnSpc>
              <a:spcBef>
                <a:spcPts val="0"/>
              </a:spcBef>
              <a:spcAft>
                <a:spcPts val="0"/>
              </a:spcAft>
              <a:buSzPts val="1600"/>
              <a:buNone/>
            </a:pPr>
            <a:r>
              <a:rPr lang="en-GB" sz="1400" dirty="0"/>
              <a:t>10	Sharing insights</a:t>
            </a:r>
            <a:endParaRPr dirty="0"/>
          </a:p>
          <a:p>
            <a:pPr marL="0" lvl="0" indent="0" algn="l" rtl="0">
              <a:lnSpc>
                <a:spcPct val="110000"/>
              </a:lnSpc>
              <a:spcBef>
                <a:spcPts val="0"/>
              </a:spcBef>
              <a:spcAft>
                <a:spcPts val="0"/>
              </a:spcAft>
              <a:buSzPts val="1600"/>
              <a:buNone/>
            </a:pPr>
            <a:r>
              <a:rPr lang="en-GB" sz="1400" dirty="0"/>
              <a:t>5	Conclusion</a:t>
            </a:r>
            <a:endParaRPr dirty="0"/>
          </a:p>
          <a:p>
            <a:pPr marL="0" lvl="0" indent="0" algn="l" rtl="0">
              <a:lnSpc>
                <a:spcPct val="110000"/>
              </a:lnSpc>
              <a:spcBef>
                <a:spcPts val="0"/>
              </a:spcBef>
              <a:spcAft>
                <a:spcPts val="0"/>
              </a:spcAft>
              <a:buSzPts val="1600"/>
              <a:buNone/>
            </a:pPr>
            <a:endParaRPr sz="1400" dirty="0"/>
          </a:p>
          <a:p>
            <a:pPr marL="0" lvl="0" indent="0" algn="l" rtl="0">
              <a:lnSpc>
                <a:spcPct val="110000"/>
              </a:lnSpc>
              <a:spcBef>
                <a:spcPts val="0"/>
              </a:spcBef>
              <a:spcAft>
                <a:spcPts val="0"/>
              </a:spcAft>
              <a:buSzPts val="1600"/>
              <a:buNone/>
            </a:pPr>
            <a:r>
              <a:rPr lang="en-GB" sz="1400" dirty="0"/>
              <a:t>total 120 minutes</a:t>
            </a:r>
            <a:endParaRPr dirty="0"/>
          </a:p>
          <a:p>
            <a:pPr marL="0" lvl="0" indent="0" algn="l" rtl="0">
              <a:lnSpc>
                <a:spcPct val="110000"/>
              </a:lnSpc>
              <a:spcBef>
                <a:spcPts val="0"/>
              </a:spcBef>
              <a:spcAft>
                <a:spcPts val="0"/>
              </a:spcAft>
              <a:buSzPts val="1600"/>
              <a:buNone/>
            </a:pPr>
            <a:endParaRPr sz="1400" dirty="0"/>
          </a:p>
          <a:p>
            <a:pPr marL="0" lvl="0" indent="0" algn="l" rtl="0">
              <a:lnSpc>
                <a:spcPct val="110000"/>
              </a:lnSpc>
              <a:spcBef>
                <a:spcPts val="0"/>
              </a:spcBef>
              <a:spcAft>
                <a:spcPts val="0"/>
              </a:spcAft>
              <a:buSzPts val="1600"/>
              <a:buNone/>
            </a:pPr>
            <a:r>
              <a:rPr lang="en-GB" sz="1400" i="1" dirty="0"/>
              <a:t>You can edit the questions in the dialogue so that they are better suited for the group of participants.</a:t>
            </a:r>
            <a:endParaRPr dirty="0"/>
          </a:p>
          <a:p>
            <a:pPr marL="0" lvl="0" indent="0" algn="l" rtl="0">
              <a:lnSpc>
                <a:spcPct val="110000"/>
              </a:lnSpc>
              <a:spcBef>
                <a:spcPts val="0"/>
              </a:spcBef>
              <a:spcAft>
                <a:spcPts val="0"/>
              </a:spcAft>
              <a:buClr>
                <a:schemeClr val="dk1"/>
              </a:buClr>
              <a:buSzPts val="1600"/>
              <a:buNone/>
            </a:pPr>
            <a:endParaRPr dirty="0"/>
          </a:p>
        </p:txBody>
      </p:sp>
      <p:sp>
        <p:nvSpPr>
          <p:cNvPr id="312" name="Google Shape;312;p6"/>
          <p:cNvSpPr txBox="1">
            <a:spLocks noGrp="1"/>
          </p:cNvSpPr>
          <p:nvPr>
            <p:ph type="body" idx="2"/>
          </p:nvPr>
        </p:nvSpPr>
        <p:spPr>
          <a:xfrm>
            <a:off x="6526350" y="924000"/>
            <a:ext cx="5401404" cy="4934425"/>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SzPts val="1600"/>
              <a:buNone/>
            </a:pPr>
            <a:r>
              <a:rPr lang="en-GB" sz="1400" i="1" dirty="0"/>
              <a:t>Divide the group into couples, clearly tell who's with whom. If there are only three people in the group, you can discuss the first thoughts among the whole group.</a:t>
            </a:r>
            <a:endParaRPr dirty="0"/>
          </a:p>
          <a:p>
            <a:pPr marL="0" lvl="0" indent="0" algn="l" rtl="0">
              <a:lnSpc>
                <a:spcPct val="110000"/>
              </a:lnSpc>
              <a:spcBef>
                <a:spcPts val="0"/>
              </a:spcBef>
              <a:spcAft>
                <a:spcPts val="0"/>
              </a:spcAft>
              <a:buClr>
                <a:schemeClr val="dk1"/>
              </a:buClr>
              <a:buSzPts val="1600"/>
              <a:buNone/>
            </a:pPr>
            <a:endParaRPr sz="1400" dirty="0"/>
          </a:p>
          <a:p>
            <a:pPr marL="0" lvl="0" indent="0" algn="l" rtl="0">
              <a:lnSpc>
                <a:spcPct val="110000"/>
              </a:lnSpc>
              <a:spcBef>
                <a:spcPts val="0"/>
              </a:spcBef>
              <a:spcAft>
                <a:spcPts val="0"/>
              </a:spcAft>
              <a:buSzPts val="1600"/>
              <a:buNone/>
            </a:pPr>
            <a:r>
              <a:rPr lang="en-GB" sz="1400" dirty="0"/>
              <a:t>Discuss your experiences. Make sure that both of you have time to express your thoughts.</a:t>
            </a:r>
            <a:br>
              <a:rPr lang="en-GB" sz="1400" dirty="0"/>
            </a:br>
            <a:endParaRPr sz="1400" dirty="0"/>
          </a:p>
          <a:p>
            <a:pPr marL="0" lvl="0" indent="0" algn="l" rtl="0">
              <a:lnSpc>
                <a:spcPct val="110000"/>
              </a:lnSpc>
              <a:spcBef>
                <a:spcPts val="0"/>
              </a:spcBef>
              <a:spcAft>
                <a:spcPts val="0"/>
              </a:spcAft>
              <a:buSzPts val="1600"/>
              <a:buNone/>
            </a:pPr>
            <a:r>
              <a:rPr lang="en-GB" sz="1400" b="1" dirty="0">
                <a:highlight>
                  <a:srgbClr val="FFFFFF"/>
                </a:highlight>
              </a:rPr>
              <a:t>Share with the pair of you a personal experience – a thought, a feeling, an image – that the introduction sparked in you regarding a sustainable homeland?</a:t>
            </a:r>
          </a:p>
          <a:p>
            <a:pPr marL="0" lvl="0" indent="0" algn="l" rtl="0">
              <a:lnSpc>
                <a:spcPct val="110000"/>
              </a:lnSpc>
              <a:spcBef>
                <a:spcPts val="0"/>
              </a:spcBef>
              <a:spcAft>
                <a:spcPts val="0"/>
              </a:spcAft>
              <a:buSzPts val="1600"/>
              <a:buNone/>
            </a:pPr>
            <a:endParaRPr sz="1400" b="1" dirty="0">
              <a:highlight>
                <a:srgbClr val="FFFFFF"/>
              </a:highlight>
            </a:endParaRPr>
          </a:p>
          <a:p>
            <a:pPr marL="0" lvl="0" indent="0" algn="l" rtl="0">
              <a:lnSpc>
                <a:spcPct val="115000"/>
              </a:lnSpc>
              <a:spcBef>
                <a:spcPts val="0"/>
              </a:spcBef>
              <a:spcAft>
                <a:spcPts val="0"/>
              </a:spcAft>
              <a:buClr>
                <a:schemeClr val="dk1"/>
              </a:buClr>
              <a:buSzPts val="1100"/>
              <a:buFont typeface="Arial"/>
              <a:buNone/>
            </a:pPr>
            <a:r>
              <a:rPr lang="en-GB" sz="1400" i="1" dirty="0">
                <a:highlight>
                  <a:srgbClr val="FFFFFF"/>
                </a:highlight>
              </a:rPr>
              <a:t>Or alternatively:</a:t>
            </a:r>
            <a:endParaRPr dirty="0"/>
          </a:p>
          <a:p>
            <a:pPr marL="0" lvl="0" indent="0" algn="l" rtl="0">
              <a:lnSpc>
                <a:spcPct val="115000"/>
              </a:lnSpc>
              <a:spcBef>
                <a:spcPts val="0"/>
              </a:spcBef>
              <a:spcAft>
                <a:spcPts val="0"/>
              </a:spcAft>
              <a:buClr>
                <a:schemeClr val="dk1"/>
              </a:buClr>
              <a:buSzPts val="1100"/>
              <a:buFont typeface="Arial"/>
              <a:buNone/>
            </a:pPr>
            <a:endParaRPr sz="1400" b="1" dirty="0">
              <a:highlight>
                <a:srgbClr val="FFFFFF"/>
              </a:highlight>
            </a:endParaRPr>
          </a:p>
          <a:p>
            <a:pPr marL="0" lvl="0" indent="0" algn="l" rtl="0">
              <a:lnSpc>
                <a:spcPct val="115000"/>
              </a:lnSpc>
              <a:spcBef>
                <a:spcPts val="0"/>
              </a:spcBef>
              <a:spcAft>
                <a:spcPts val="0"/>
              </a:spcAft>
              <a:buSzPts val="1100"/>
              <a:buNone/>
            </a:pPr>
            <a:r>
              <a:rPr lang="en-GB" sz="1400" b="1" dirty="0">
                <a:highlight>
                  <a:srgbClr val="FFFFFF"/>
                </a:highlight>
              </a:rPr>
              <a:t>Tell your partner about a recent personal experience or situation that has made you reflect on issues relating to sustainability from a particular perspective.</a:t>
            </a:r>
          </a:p>
          <a:p>
            <a:pPr marL="0" lvl="0" indent="0" algn="l" rtl="0">
              <a:lnSpc>
                <a:spcPct val="115000"/>
              </a:lnSpc>
              <a:spcBef>
                <a:spcPts val="0"/>
              </a:spcBef>
              <a:spcAft>
                <a:spcPts val="0"/>
              </a:spcAft>
              <a:buSzPts val="1100"/>
              <a:buNone/>
            </a:pPr>
            <a:endParaRPr sz="1400" dirty="0"/>
          </a:p>
          <a:p>
            <a:pPr marL="0" lvl="0" indent="0" algn="l" rtl="0">
              <a:lnSpc>
                <a:spcPct val="110000"/>
              </a:lnSpc>
              <a:spcBef>
                <a:spcPts val="0"/>
              </a:spcBef>
              <a:spcAft>
                <a:spcPts val="0"/>
              </a:spcAft>
              <a:buSzPts val="1600"/>
              <a:buNone/>
            </a:pPr>
            <a:r>
              <a:rPr lang="en-GB" sz="1400" dirty="0"/>
              <a:t>This will take three minutes. You can start...</a:t>
            </a:r>
            <a:endParaRPr dirty="0"/>
          </a:p>
          <a:p>
            <a:pPr marL="0" lvl="0" indent="0" algn="l" rtl="0">
              <a:lnSpc>
                <a:spcPct val="110000"/>
              </a:lnSpc>
              <a:spcBef>
                <a:spcPts val="0"/>
              </a:spcBef>
              <a:spcAft>
                <a:spcPts val="0"/>
              </a:spcAft>
              <a:buSzPts val="1600"/>
              <a:buNone/>
            </a:pPr>
            <a:r>
              <a:rPr lang="en-GB" sz="1400" dirty="0"/>
              <a:t>... it's time to stop.</a:t>
            </a:r>
            <a:endParaRPr dirty="0"/>
          </a:p>
          <a:p>
            <a:pPr marL="0" lvl="0" indent="0" algn="l" rtl="0">
              <a:lnSpc>
                <a:spcPct val="110000"/>
              </a:lnSpc>
              <a:spcBef>
                <a:spcPts val="0"/>
              </a:spcBef>
              <a:spcAft>
                <a:spcPts val="0"/>
              </a:spcAft>
              <a:buClr>
                <a:schemeClr val="dk1"/>
              </a:buClr>
              <a:buSzPts val="1600"/>
              <a:buNone/>
            </a:pPr>
            <a:endParaRPr lang="en-GB" sz="1400" b="1" dirty="0"/>
          </a:p>
          <a:p>
            <a:pPr marL="0" lvl="0" indent="0" algn="l" rtl="0">
              <a:lnSpc>
                <a:spcPct val="110000"/>
              </a:lnSpc>
              <a:spcBef>
                <a:spcPts val="0"/>
              </a:spcBef>
              <a:spcAft>
                <a:spcPts val="0"/>
              </a:spcAft>
              <a:buClr>
                <a:schemeClr val="dk1"/>
              </a:buClr>
              <a:buSzPts val="1600"/>
              <a:buNone/>
            </a:pPr>
            <a:r>
              <a:rPr lang="en-GB" sz="1400" b="1" dirty="0"/>
              <a:t>3 min</a:t>
            </a:r>
            <a:endParaRPr sz="1400" dirty="0"/>
          </a:p>
          <a:p>
            <a:pPr marL="0" lvl="0" indent="0" algn="l" rtl="0">
              <a:lnSpc>
                <a:spcPct val="110000"/>
              </a:lnSpc>
              <a:spcBef>
                <a:spcPts val="0"/>
              </a:spcBef>
              <a:spcAft>
                <a:spcPts val="0"/>
              </a:spcAft>
              <a:buClr>
                <a:schemeClr val="dk1"/>
              </a:buClr>
              <a:buSzPts val="1600"/>
              <a:buNone/>
            </a:pPr>
            <a:r>
              <a:rPr lang="en-GB" sz="1400" dirty="0"/>
              <a:t>	</a:t>
            </a:r>
            <a:endParaRPr dirty="0"/>
          </a:p>
          <a:p>
            <a:pPr marL="0" lvl="0" indent="0" algn="l" rtl="0">
              <a:lnSpc>
                <a:spcPct val="110000"/>
              </a:lnSpc>
              <a:spcBef>
                <a:spcPts val="0"/>
              </a:spcBef>
              <a:spcAft>
                <a:spcPts val="0"/>
              </a:spcAft>
              <a:buClr>
                <a:schemeClr val="dk1"/>
              </a:buClr>
              <a:buSzPts val="1600"/>
              <a:buNone/>
            </a:pPr>
            <a:endParaRPr sz="1400" dirty="0"/>
          </a:p>
          <a:p>
            <a:pPr marL="0" lvl="0" indent="0" algn="l" rtl="0">
              <a:lnSpc>
                <a:spcPct val="110000"/>
              </a:lnSpc>
              <a:spcBef>
                <a:spcPts val="0"/>
              </a:spcBef>
              <a:spcAft>
                <a:spcPts val="0"/>
              </a:spcAft>
              <a:buClr>
                <a:schemeClr val="dk1"/>
              </a:buClr>
              <a:buSzPts val="1600"/>
              <a:buNone/>
            </a:pPr>
            <a:endParaRPr sz="1400" dirty="0"/>
          </a:p>
          <a:p>
            <a:pPr marL="0" lvl="0" indent="0" algn="l" rtl="0">
              <a:lnSpc>
                <a:spcPct val="110000"/>
              </a:lnSpc>
              <a:spcBef>
                <a:spcPts val="0"/>
              </a:spcBef>
              <a:spcAft>
                <a:spcPts val="0"/>
              </a:spcAft>
              <a:buClr>
                <a:schemeClr val="dk1"/>
              </a:buClr>
              <a:buSzPts val="1600"/>
              <a:buNone/>
            </a:pPr>
            <a:endParaRPr sz="1400" dirty="0"/>
          </a:p>
          <a:p>
            <a:pPr marL="0" lvl="0" indent="0" algn="l" rtl="0">
              <a:lnSpc>
                <a:spcPct val="110000"/>
              </a:lnSpc>
              <a:spcBef>
                <a:spcPts val="0"/>
              </a:spcBef>
              <a:spcAft>
                <a:spcPts val="0"/>
              </a:spcAft>
              <a:buClr>
                <a:schemeClr val="dk1"/>
              </a:buClr>
              <a:buSzPts val="1600"/>
              <a:buNone/>
            </a:pPr>
            <a:endParaRPr sz="1400" dirty="0"/>
          </a:p>
          <a:p>
            <a:pPr marL="0" lvl="0" indent="0" algn="l" rtl="0">
              <a:lnSpc>
                <a:spcPct val="110000"/>
              </a:lnSpc>
              <a:spcBef>
                <a:spcPts val="0"/>
              </a:spcBef>
              <a:spcAft>
                <a:spcPts val="0"/>
              </a:spcAft>
              <a:buClr>
                <a:schemeClr val="dk1"/>
              </a:buClr>
              <a:buSzPts val="1600"/>
              <a:buNone/>
            </a:pPr>
            <a:endParaRPr sz="1400" dirty="0"/>
          </a:p>
          <a:p>
            <a:pPr marL="0" lvl="0" indent="0" algn="r" rtl="0">
              <a:lnSpc>
                <a:spcPct val="110000"/>
              </a:lnSpc>
              <a:spcBef>
                <a:spcPts val="0"/>
              </a:spcBef>
              <a:spcAft>
                <a:spcPts val="0"/>
              </a:spcAft>
              <a:buClr>
                <a:schemeClr val="dk1"/>
              </a:buClr>
              <a:buSzPts val="1600"/>
              <a:buNone/>
            </a:pPr>
            <a:endParaRPr sz="1400" b="1" dirty="0"/>
          </a:p>
          <a:p>
            <a:pPr marL="0" lvl="0" indent="0" algn="r"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dirty="0"/>
          </a:p>
        </p:txBody>
      </p:sp>
      <p:sp>
        <p:nvSpPr>
          <p:cNvPr id="313" name="Google Shape;313;p6"/>
          <p:cNvSpPr txBox="1">
            <a:spLocks noGrp="1"/>
          </p:cNvSpPr>
          <p:nvPr>
            <p:ph type="body" idx="4"/>
          </p:nvPr>
        </p:nvSpPr>
        <p:spPr>
          <a:xfrm>
            <a:off x="6526350" y="388348"/>
            <a:ext cx="4706400" cy="3696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SzPts val="5000"/>
              <a:buNone/>
            </a:pPr>
            <a:r>
              <a:rPr lang="en-GB" sz="1800" b="1" dirty="0"/>
              <a:t>Attuning: in pairs</a:t>
            </a:r>
            <a:endParaRPr dirty="0"/>
          </a:p>
        </p:txBody>
      </p:sp>
      <p:pic>
        <p:nvPicPr>
          <p:cNvPr id="314" name="Google Shape;314;p6" title="National Dialogues logo."/>
          <p:cNvPicPr preferRelativeResize="0"/>
          <p:nvPr/>
        </p:nvPicPr>
        <p:blipFill rotWithShape="1">
          <a:blip r:embed="rId3">
            <a:alphaModFix/>
          </a:blip>
          <a:srcRect/>
          <a:stretch/>
        </p:blipFill>
        <p:spPr>
          <a:xfrm>
            <a:off x="10537746" y="6209277"/>
            <a:ext cx="1390008" cy="50601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7"/>
          <p:cNvSpPr txBox="1">
            <a:spLocks noGrp="1"/>
          </p:cNvSpPr>
          <p:nvPr>
            <p:ph type="body" idx="1"/>
          </p:nvPr>
        </p:nvSpPr>
        <p:spPr>
          <a:xfrm>
            <a:off x="726779" y="924000"/>
            <a:ext cx="4706400" cy="46503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SzPts val="1600"/>
              <a:buNone/>
            </a:pPr>
            <a:endParaRPr sz="1400" dirty="0"/>
          </a:p>
          <a:p>
            <a:pPr marL="0" lvl="0" indent="0" algn="l" rtl="0">
              <a:lnSpc>
                <a:spcPct val="110000"/>
              </a:lnSpc>
              <a:spcBef>
                <a:spcPts val="0"/>
              </a:spcBef>
              <a:spcAft>
                <a:spcPts val="0"/>
              </a:spcAft>
              <a:buSzPts val="1600"/>
              <a:buNone/>
            </a:pPr>
            <a:r>
              <a:rPr lang="en-GB" sz="1400" dirty="0"/>
              <a:t>Minutes	Section			</a:t>
            </a:r>
            <a:endParaRPr dirty="0"/>
          </a:p>
          <a:p>
            <a:pPr marL="0" lvl="0" indent="0" algn="l" rtl="0">
              <a:lnSpc>
                <a:spcPct val="110000"/>
              </a:lnSpc>
              <a:spcBef>
                <a:spcPts val="0"/>
              </a:spcBef>
              <a:spcAft>
                <a:spcPts val="0"/>
              </a:spcAft>
              <a:buSzPts val="1600"/>
              <a:buNone/>
            </a:pPr>
            <a:endParaRPr sz="1400" dirty="0"/>
          </a:p>
          <a:p>
            <a:pPr marL="0" lvl="0" indent="0" algn="l" rtl="0">
              <a:lnSpc>
                <a:spcPct val="110000"/>
              </a:lnSpc>
              <a:spcBef>
                <a:spcPts val="0"/>
              </a:spcBef>
              <a:spcAft>
                <a:spcPts val="0"/>
              </a:spcAft>
              <a:buSzPts val="1600"/>
              <a:buNone/>
            </a:pPr>
            <a:r>
              <a:rPr lang="en-GB" sz="1400" dirty="0"/>
              <a:t>15 	Start, principles, attuning</a:t>
            </a:r>
            <a:endParaRPr dirty="0"/>
          </a:p>
          <a:p>
            <a:pPr marL="0" lvl="0" indent="0" algn="l" rtl="0">
              <a:lnSpc>
                <a:spcPct val="110000"/>
              </a:lnSpc>
              <a:spcBef>
                <a:spcPts val="0"/>
              </a:spcBef>
              <a:spcAft>
                <a:spcPts val="0"/>
              </a:spcAft>
              <a:buSzPts val="1600"/>
              <a:buNone/>
            </a:pPr>
            <a:r>
              <a:rPr lang="en-GB" sz="1400" b="1" dirty="0"/>
              <a:t>85 	Joint conversation (incl. break)</a:t>
            </a:r>
            <a:endParaRPr dirty="0"/>
          </a:p>
          <a:p>
            <a:pPr marL="0" lvl="0" indent="0" algn="l" rtl="0">
              <a:lnSpc>
                <a:spcPct val="110000"/>
              </a:lnSpc>
              <a:spcBef>
                <a:spcPts val="0"/>
              </a:spcBef>
              <a:spcAft>
                <a:spcPts val="0"/>
              </a:spcAft>
              <a:buSzPts val="1600"/>
              <a:buNone/>
            </a:pPr>
            <a:r>
              <a:rPr lang="en-GB" sz="1400" dirty="0"/>
              <a:t>5 	Writing insights</a:t>
            </a:r>
            <a:endParaRPr dirty="0"/>
          </a:p>
          <a:p>
            <a:pPr marL="0" lvl="0" indent="0" algn="l" rtl="0">
              <a:lnSpc>
                <a:spcPct val="110000"/>
              </a:lnSpc>
              <a:spcBef>
                <a:spcPts val="0"/>
              </a:spcBef>
              <a:spcAft>
                <a:spcPts val="0"/>
              </a:spcAft>
              <a:buSzPts val="1600"/>
              <a:buNone/>
            </a:pPr>
            <a:r>
              <a:rPr lang="en-GB" sz="1400" dirty="0"/>
              <a:t>10	Sharing insights</a:t>
            </a:r>
            <a:endParaRPr dirty="0"/>
          </a:p>
          <a:p>
            <a:pPr marL="0" lvl="0" indent="0" algn="l" rtl="0">
              <a:lnSpc>
                <a:spcPct val="110000"/>
              </a:lnSpc>
              <a:spcBef>
                <a:spcPts val="0"/>
              </a:spcBef>
              <a:spcAft>
                <a:spcPts val="0"/>
              </a:spcAft>
              <a:buSzPts val="1600"/>
              <a:buNone/>
            </a:pPr>
            <a:r>
              <a:rPr lang="en-GB" sz="1400" dirty="0"/>
              <a:t>5	Conclusion</a:t>
            </a:r>
            <a:endParaRPr dirty="0"/>
          </a:p>
          <a:p>
            <a:pPr marL="0" lvl="0" indent="0" algn="l" rtl="0">
              <a:lnSpc>
                <a:spcPct val="110000"/>
              </a:lnSpc>
              <a:spcBef>
                <a:spcPts val="0"/>
              </a:spcBef>
              <a:spcAft>
                <a:spcPts val="0"/>
              </a:spcAft>
              <a:buSzPts val="1600"/>
              <a:buNone/>
            </a:pPr>
            <a:endParaRPr sz="1400" dirty="0"/>
          </a:p>
          <a:p>
            <a:pPr marL="0" lvl="0" indent="0" algn="l" rtl="0">
              <a:lnSpc>
                <a:spcPct val="110000"/>
              </a:lnSpc>
              <a:spcBef>
                <a:spcPts val="0"/>
              </a:spcBef>
              <a:spcAft>
                <a:spcPts val="0"/>
              </a:spcAft>
              <a:buSzPts val="1600"/>
              <a:buNone/>
            </a:pPr>
            <a:r>
              <a:rPr lang="en-GB" sz="1400" dirty="0"/>
              <a:t>total 120 minutes</a:t>
            </a:r>
            <a:endParaRPr dirty="0"/>
          </a:p>
          <a:p>
            <a:pPr marL="0" lvl="0" indent="0" algn="l" rtl="0">
              <a:lnSpc>
                <a:spcPct val="110000"/>
              </a:lnSpc>
              <a:spcBef>
                <a:spcPts val="0"/>
              </a:spcBef>
              <a:spcAft>
                <a:spcPts val="0"/>
              </a:spcAft>
              <a:buClr>
                <a:schemeClr val="dk1"/>
              </a:buClr>
              <a:buSzPts val="1600"/>
              <a:buNone/>
            </a:pPr>
            <a:endParaRPr sz="1400" dirty="0"/>
          </a:p>
          <a:p>
            <a:pPr marL="0" lvl="0" indent="0" algn="l" rtl="0">
              <a:lnSpc>
                <a:spcPct val="110000"/>
              </a:lnSpc>
              <a:spcBef>
                <a:spcPts val="0"/>
              </a:spcBef>
              <a:spcAft>
                <a:spcPts val="0"/>
              </a:spcAft>
              <a:buClr>
                <a:schemeClr val="dk1"/>
              </a:buClr>
              <a:buSzPts val="1600"/>
              <a:buNone/>
            </a:pPr>
            <a:endParaRPr sz="1300" i="1" dirty="0"/>
          </a:p>
          <a:p>
            <a:pPr marL="0" lvl="0" indent="0" algn="l" rtl="0">
              <a:lnSpc>
                <a:spcPct val="110000"/>
              </a:lnSpc>
              <a:spcBef>
                <a:spcPts val="0"/>
              </a:spcBef>
              <a:spcAft>
                <a:spcPts val="0"/>
              </a:spcAft>
              <a:buClr>
                <a:schemeClr val="dk1"/>
              </a:buClr>
              <a:buSzPts val="1600"/>
              <a:buNone/>
            </a:pPr>
            <a:endParaRPr dirty="0"/>
          </a:p>
        </p:txBody>
      </p:sp>
      <p:sp>
        <p:nvSpPr>
          <p:cNvPr id="320" name="Google Shape;320;p7"/>
          <p:cNvSpPr txBox="1">
            <a:spLocks noGrp="1"/>
          </p:cNvSpPr>
          <p:nvPr>
            <p:ph type="body" idx="2"/>
          </p:nvPr>
        </p:nvSpPr>
        <p:spPr>
          <a:xfrm>
            <a:off x="6526350" y="1208125"/>
            <a:ext cx="5215076" cy="46503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SzPts val="1600"/>
              <a:buNone/>
            </a:pPr>
            <a:r>
              <a:rPr lang="en-GB" sz="1400" dirty="0"/>
              <a:t>Briefly describe what you both were talking about and what kinds of experiences arose.</a:t>
            </a:r>
            <a:br>
              <a:rPr lang="en-GB" sz="1400" dirty="0"/>
            </a:br>
            <a:endParaRPr sz="1400" b="1" dirty="0">
              <a:highlight>
                <a:srgbClr val="FFFFFF"/>
              </a:highlight>
            </a:endParaRPr>
          </a:p>
          <a:p>
            <a:pPr marL="0" lvl="0" indent="0" algn="l" rtl="0">
              <a:lnSpc>
                <a:spcPct val="110000"/>
              </a:lnSpc>
              <a:spcBef>
                <a:spcPts val="0"/>
              </a:spcBef>
              <a:spcAft>
                <a:spcPts val="0"/>
              </a:spcAft>
              <a:buSzPts val="1600"/>
              <a:buNone/>
            </a:pPr>
            <a:r>
              <a:rPr lang="en-GB" sz="1400" dirty="0"/>
              <a:t>Who will start and tell what you were talking about?</a:t>
            </a:r>
            <a:endParaRPr dirty="0"/>
          </a:p>
          <a:p>
            <a:pPr marL="0" lvl="0" indent="0" algn="l" rtl="0">
              <a:lnSpc>
                <a:spcPct val="110000"/>
              </a:lnSpc>
              <a:spcBef>
                <a:spcPts val="0"/>
              </a:spcBef>
              <a:spcAft>
                <a:spcPts val="0"/>
              </a:spcAft>
              <a:buSzPts val="1600"/>
              <a:buNone/>
            </a:pPr>
            <a:endParaRPr sz="1400" dirty="0"/>
          </a:p>
          <a:p>
            <a:pPr marL="0" lvl="0" indent="0" algn="l" rtl="0">
              <a:lnSpc>
                <a:spcPct val="110000"/>
              </a:lnSpc>
              <a:spcBef>
                <a:spcPts val="0"/>
              </a:spcBef>
              <a:spcAft>
                <a:spcPts val="0"/>
              </a:spcAft>
              <a:buSzPts val="1600"/>
              <a:buNone/>
            </a:pPr>
            <a:r>
              <a:rPr lang="en-GB" sz="1400" b="1" i="1" dirty="0"/>
              <a:t>What other experiences emerged?</a:t>
            </a:r>
            <a:endParaRPr dirty="0"/>
          </a:p>
          <a:p>
            <a:pPr marL="0" lvl="0" indent="0" algn="l" rtl="0">
              <a:lnSpc>
                <a:spcPct val="110000"/>
              </a:lnSpc>
              <a:spcBef>
                <a:spcPts val="0"/>
              </a:spcBef>
              <a:spcAft>
                <a:spcPts val="0"/>
              </a:spcAft>
              <a:buSzPts val="1600"/>
              <a:buNone/>
            </a:pPr>
            <a:endParaRPr lang="fi-FI" sz="1400" i="1" dirty="0"/>
          </a:p>
          <a:p>
            <a:pPr marL="0" indent="0">
              <a:spcBef>
                <a:spcPts val="0"/>
              </a:spcBef>
              <a:buSzPts val="1600"/>
              <a:buNone/>
            </a:pPr>
            <a:r>
              <a:rPr lang="en-GB" sz="1400" i="1" dirty="0"/>
              <a:t>-&gt; At this stage, it is good asking each participant something. This sends a message that everyone's participation in the dialogue is important. Dialogue may be freer in future</a:t>
            </a:r>
            <a:endParaRPr lang="en-GB" sz="1400" dirty="0"/>
          </a:p>
          <a:p>
            <a:pPr marL="0" lvl="0" indent="0" algn="l" rtl="0">
              <a:lnSpc>
                <a:spcPct val="110000"/>
              </a:lnSpc>
              <a:spcBef>
                <a:spcPts val="0"/>
              </a:spcBef>
              <a:spcAft>
                <a:spcPts val="0"/>
              </a:spcAft>
              <a:buSzPts val="1600"/>
              <a:buNone/>
            </a:pPr>
            <a:endParaRPr sz="1400" i="1" dirty="0"/>
          </a:p>
          <a:p>
            <a:pPr marL="0" lvl="0" indent="0" algn="l" rtl="0">
              <a:lnSpc>
                <a:spcPct val="110000"/>
              </a:lnSpc>
              <a:spcBef>
                <a:spcPts val="0"/>
              </a:spcBef>
              <a:spcAft>
                <a:spcPts val="0"/>
              </a:spcAft>
              <a:buSzPts val="1600"/>
              <a:buNone/>
            </a:pPr>
            <a:r>
              <a:rPr lang="en-GB" sz="1400" dirty="0"/>
              <a:t>Thank you everyone. You highlighted at least the following: </a:t>
            </a:r>
            <a:r>
              <a:rPr lang="en-GB" sz="1400" i="1" dirty="0"/>
              <a:t>compile some of the themes that have emerged.</a:t>
            </a:r>
            <a:endParaRPr lang="en-GB" i="1" dirty="0"/>
          </a:p>
          <a:p>
            <a:pPr marL="0" lvl="0" indent="0" algn="l" rtl="0">
              <a:lnSpc>
                <a:spcPct val="110000"/>
              </a:lnSpc>
              <a:spcBef>
                <a:spcPts val="0"/>
              </a:spcBef>
              <a:spcAft>
                <a:spcPts val="0"/>
              </a:spcAft>
              <a:buSzPts val="1600"/>
              <a:buNone/>
            </a:pPr>
            <a:endParaRPr lang="en-GB" sz="1300" b="1" i="1" dirty="0"/>
          </a:p>
          <a:p>
            <a:pPr marL="0" lvl="0" indent="0" algn="l" rtl="0">
              <a:lnSpc>
                <a:spcPct val="110000"/>
              </a:lnSpc>
              <a:spcBef>
                <a:spcPts val="0"/>
              </a:spcBef>
              <a:spcAft>
                <a:spcPts val="0"/>
              </a:spcAft>
              <a:buSzPts val="1600"/>
              <a:buNone/>
            </a:pPr>
            <a:r>
              <a:rPr lang="en-GB" sz="1300" b="1" dirty="0"/>
              <a:t>20 min</a:t>
            </a:r>
            <a:endParaRPr dirty="0"/>
          </a:p>
          <a:p>
            <a:pPr marL="0" lvl="0" indent="0" algn="r" rtl="0">
              <a:lnSpc>
                <a:spcPct val="110000"/>
              </a:lnSpc>
              <a:spcBef>
                <a:spcPts val="0"/>
              </a:spcBef>
              <a:spcAft>
                <a:spcPts val="0"/>
              </a:spcAft>
              <a:buClr>
                <a:schemeClr val="dk1"/>
              </a:buClr>
              <a:buSzPts val="1600"/>
              <a:buNone/>
            </a:pPr>
            <a:endParaRPr sz="1200" dirty="0"/>
          </a:p>
          <a:p>
            <a:pPr marL="0" lvl="0" indent="0" algn="l" rtl="0">
              <a:lnSpc>
                <a:spcPct val="110000"/>
              </a:lnSpc>
              <a:spcBef>
                <a:spcPts val="0"/>
              </a:spcBef>
              <a:spcAft>
                <a:spcPts val="0"/>
              </a:spcAft>
              <a:buClr>
                <a:schemeClr val="dk1"/>
              </a:buClr>
              <a:buSzPts val="1600"/>
              <a:buNone/>
            </a:pPr>
            <a:endParaRPr dirty="0"/>
          </a:p>
        </p:txBody>
      </p:sp>
      <p:sp>
        <p:nvSpPr>
          <p:cNvPr id="321" name="Google Shape;321;p7"/>
          <p:cNvSpPr txBox="1">
            <a:spLocks noGrp="1"/>
          </p:cNvSpPr>
          <p:nvPr>
            <p:ph type="body" idx="4"/>
          </p:nvPr>
        </p:nvSpPr>
        <p:spPr>
          <a:xfrm>
            <a:off x="6526350" y="554400"/>
            <a:ext cx="4706400" cy="3696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SzPts val="5000"/>
              <a:buNone/>
            </a:pPr>
            <a:r>
              <a:rPr lang="en-GB" sz="1800" b="1" dirty="0"/>
              <a:t>Joint conversation</a:t>
            </a:r>
            <a:endParaRPr dirty="0"/>
          </a:p>
        </p:txBody>
      </p:sp>
      <p:pic>
        <p:nvPicPr>
          <p:cNvPr id="322" name="Google Shape;322;p7" title="National Dialogues logo."/>
          <p:cNvPicPr preferRelativeResize="0"/>
          <p:nvPr/>
        </p:nvPicPr>
        <p:blipFill rotWithShape="1">
          <a:blip r:embed="rId3">
            <a:alphaModFix/>
          </a:blip>
          <a:srcRect/>
          <a:stretch/>
        </p:blipFill>
        <p:spPr>
          <a:xfrm>
            <a:off x="10537746" y="6209277"/>
            <a:ext cx="1390008" cy="50601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8"/>
          <p:cNvSpPr txBox="1">
            <a:spLocks noGrp="1"/>
          </p:cNvSpPr>
          <p:nvPr>
            <p:ph type="body" idx="1"/>
          </p:nvPr>
        </p:nvSpPr>
        <p:spPr>
          <a:xfrm>
            <a:off x="575536" y="677524"/>
            <a:ext cx="4737900" cy="4684895"/>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SzPts val="1600"/>
              <a:buNone/>
            </a:pPr>
            <a:endParaRPr sz="1400" dirty="0"/>
          </a:p>
          <a:p>
            <a:pPr marL="0" lvl="0" indent="0" algn="l" rtl="0">
              <a:lnSpc>
                <a:spcPct val="110000"/>
              </a:lnSpc>
              <a:spcBef>
                <a:spcPts val="0"/>
              </a:spcBef>
              <a:spcAft>
                <a:spcPts val="0"/>
              </a:spcAft>
              <a:buSzPts val="1600"/>
              <a:buNone/>
            </a:pPr>
            <a:r>
              <a:rPr lang="en-GB" sz="1400" dirty="0"/>
              <a:t>Minutes	Section			</a:t>
            </a:r>
            <a:endParaRPr dirty="0"/>
          </a:p>
          <a:p>
            <a:pPr marL="0" lvl="0" indent="0" algn="l" rtl="0">
              <a:lnSpc>
                <a:spcPct val="110000"/>
              </a:lnSpc>
              <a:spcBef>
                <a:spcPts val="0"/>
              </a:spcBef>
              <a:spcAft>
                <a:spcPts val="0"/>
              </a:spcAft>
              <a:buSzPts val="1600"/>
              <a:buNone/>
            </a:pPr>
            <a:endParaRPr sz="1400" dirty="0"/>
          </a:p>
          <a:p>
            <a:pPr marL="0" lvl="0" indent="0" algn="l" rtl="0">
              <a:lnSpc>
                <a:spcPct val="110000"/>
              </a:lnSpc>
              <a:spcBef>
                <a:spcPts val="0"/>
              </a:spcBef>
              <a:spcAft>
                <a:spcPts val="0"/>
              </a:spcAft>
              <a:buSzPts val="1600"/>
              <a:buNone/>
            </a:pPr>
            <a:r>
              <a:rPr lang="en-GB" sz="1400" dirty="0"/>
              <a:t>15 	Start, principles, attuning </a:t>
            </a:r>
            <a:endParaRPr dirty="0"/>
          </a:p>
          <a:p>
            <a:pPr marL="0" lvl="0" indent="0" algn="l" rtl="0">
              <a:lnSpc>
                <a:spcPct val="110000"/>
              </a:lnSpc>
              <a:spcBef>
                <a:spcPts val="0"/>
              </a:spcBef>
              <a:spcAft>
                <a:spcPts val="0"/>
              </a:spcAft>
              <a:buSzPts val="1600"/>
              <a:buNone/>
            </a:pPr>
            <a:r>
              <a:rPr lang="en-GB" sz="1400" b="1" dirty="0"/>
              <a:t>85 	Joint conversation (incl. break)</a:t>
            </a:r>
            <a:endParaRPr dirty="0"/>
          </a:p>
          <a:p>
            <a:pPr marL="0" lvl="0" indent="0" algn="l" rtl="0">
              <a:lnSpc>
                <a:spcPct val="110000"/>
              </a:lnSpc>
              <a:spcBef>
                <a:spcPts val="0"/>
              </a:spcBef>
              <a:spcAft>
                <a:spcPts val="0"/>
              </a:spcAft>
              <a:buSzPts val="1600"/>
              <a:buNone/>
            </a:pPr>
            <a:r>
              <a:rPr lang="en-GB" sz="1400" dirty="0"/>
              <a:t>5 	Writing insights</a:t>
            </a:r>
            <a:endParaRPr dirty="0"/>
          </a:p>
          <a:p>
            <a:pPr marL="0" lvl="0" indent="0" algn="l" rtl="0">
              <a:lnSpc>
                <a:spcPct val="110000"/>
              </a:lnSpc>
              <a:spcBef>
                <a:spcPts val="0"/>
              </a:spcBef>
              <a:spcAft>
                <a:spcPts val="0"/>
              </a:spcAft>
              <a:buSzPts val="1600"/>
              <a:buNone/>
            </a:pPr>
            <a:r>
              <a:rPr lang="en-GB" sz="1400" dirty="0"/>
              <a:t>10	Sharing insights</a:t>
            </a:r>
            <a:endParaRPr dirty="0"/>
          </a:p>
          <a:p>
            <a:pPr marL="0" lvl="0" indent="0">
              <a:spcBef>
                <a:spcPts val="0"/>
              </a:spcBef>
              <a:buSzPts val="1600"/>
              <a:buNone/>
            </a:pPr>
            <a:r>
              <a:rPr lang="en-GB" sz="1400" dirty="0"/>
              <a:t>5           	Conclusion</a:t>
            </a:r>
          </a:p>
          <a:p>
            <a:pPr marL="342900" lvl="0">
              <a:spcBef>
                <a:spcPts val="0"/>
              </a:spcBef>
              <a:buSzPts val="1600"/>
              <a:buAutoNum type="arabicPlain" startAt="5"/>
            </a:pPr>
            <a:endParaRPr sz="1400" dirty="0"/>
          </a:p>
          <a:p>
            <a:pPr marL="0" lvl="0" indent="0" algn="l" rtl="0">
              <a:lnSpc>
                <a:spcPct val="110000"/>
              </a:lnSpc>
              <a:spcBef>
                <a:spcPts val="0"/>
              </a:spcBef>
              <a:spcAft>
                <a:spcPts val="0"/>
              </a:spcAft>
              <a:buSzPts val="1600"/>
              <a:buNone/>
            </a:pPr>
            <a:r>
              <a:rPr lang="en-GB" sz="1400" dirty="0"/>
              <a:t>total 120 minutes</a:t>
            </a:r>
            <a:endParaRPr dirty="0"/>
          </a:p>
          <a:p>
            <a:pPr marL="0" lvl="0" indent="0" algn="l" rtl="0">
              <a:lnSpc>
                <a:spcPct val="110000"/>
              </a:lnSpc>
              <a:spcBef>
                <a:spcPts val="0"/>
              </a:spcBef>
              <a:spcAft>
                <a:spcPts val="0"/>
              </a:spcAft>
              <a:buClr>
                <a:schemeClr val="dk1"/>
              </a:buClr>
              <a:buSzPts val="1600"/>
              <a:buNone/>
            </a:pPr>
            <a:endParaRPr sz="1400" dirty="0"/>
          </a:p>
          <a:p>
            <a:pPr marL="0" lvl="0" indent="0" algn="l" rtl="0">
              <a:lnSpc>
                <a:spcPct val="110000"/>
              </a:lnSpc>
              <a:spcBef>
                <a:spcPts val="0"/>
              </a:spcBef>
              <a:spcAft>
                <a:spcPts val="0"/>
              </a:spcAft>
              <a:buClr>
                <a:schemeClr val="dk1"/>
              </a:buClr>
              <a:buSzPts val="1600"/>
              <a:buNone/>
            </a:pPr>
            <a:endParaRPr sz="1400" dirty="0"/>
          </a:p>
          <a:p>
            <a:pPr marL="0" lvl="0" indent="0" algn="l" rtl="0">
              <a:lnSpc>
                <a:spcPct val="110000"/>
              </a:lnSpc>
              <a:spcBef>
                <a:spcPts val="0"/>
              </a:spcBef>
              <a:spcAft>
                <a:spcPts val="0"/>
              </a:spcAft>
              <a:buSzPts val="1600"/>
              <a:buNone/>
            </a:pPr>
            <a:r>
              <a:rPr lang="en-GB" sz="1400" i="1" dirty="0">
                <a:highlight>
                  <a:srgbClr val="FFFFFF"/>
                </a:highlight>
              </a:rPr>
              <a:t>You can edit the questions to suit your group, region or organisation. After the question, make use of the possibility of self-reflection or discussing in pairs, if necessary.</a:t>
            </a:r>
            <a:endParaRPr dirty="0"/>
          </a:p>
          <a:p>
            <a:pPr marL="0" lvl="0" indent="0" algn="l" rtl="0">
              <a:lnSpc>
                <a:spcPct val="110000"/>
              </a:lnSpc>
              <a:spcBef>
                <a:spcPts val="0"/>
              </a:spcBef>
              <a:spcAft>
                <a:spcPts val="0"/>
              </a:spcAft>
              <a:buClr>
                <a:schemeClr val="dk1"/>
              </a:buClr>
              <a:buSzPts val="1600"/>
              <a:buNone/>
            </a:pPr>
            <a:endParaRPr sz="1400" dirty="0"/>
          </a:p>
          <a:p>
            <a:pPr marL="0" lvl="0" indent="0" algn="l" rtl="0">
              <a:lnSpc>
                <a:spcPct val="115000"/>
              </a:lnSpc>
              <a:spcBef>
                <a:spcPts val="0"/>
              </a:spcBef>
              <a:spcAft>
                <a:spcPts val="0"/>
              </a:spcAft>
              <a:buClr>
                <a:schemeClr val="dk1"/>
              </a:buClr>
              <a:buSzPts val="1100"/>
              <a:buFont typeface="Arial"/>
              <a:buNone/>
            </a:pPr>
            <a:endParaRPr sz="1100" i="1" dirty="0">
              <a:highlight>
                <a:srgbClr val="FFFFFF"/>
              </a:highlight>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100" i="1" dirty="0">
              <a:highlight>
                <a:srgbClr val="FFFFFF"/>
              </a:highlight>
              <a:latin typeface="Arial"/>
              <a:ea typeface="Arial"/>
              <a:cs typeface="Arial"/>
              <a:sym typeface="Arial"/>
            </a:endParaRPr>
          </a:p>
        </p:txBody>
      </p:sp>
      <p:sp>
        <p:nvSpPr>
          <p:cNvPr id="328" name="Google Shape;328;p8"/>
          <p:cNvSpPr txBox="1">
            <a:spLocks noGrp="1"/>
          </p:cNvSpPr>
          <p:nvPr>
            <p:ph type="body" idx="2"/>
          </p:nvPr>
        </p:nvSpPr>
        <p:spPr>
          <a:xfrm>
            <a:off x="6368695" y="1099630"/>
            <a:ext cx="5718202" cy="5135063"/>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600"/>
              <a:buNone/>
            </a:pPr>
            <a:r>
              <a:rPr lang="en-GB" sz="1400" i="1" dirty="0"/>
              <a:t>Try to collect the issues that come up from the participants and ask additional questions based on them. It is good to let the dialogue flow at its own weight and avoid turning it into an interview.</a:t>
            </a:r>
            <a:endParaRPr sz="1400" dirty="0">
              <a:highlight>
                <a:srgbClr val="FFFFFF"/>
              </a:highlight>
            </a:endParaRPr>
          </a:p>
          <a:p>
            <a:pPr marL="0" lvl="0" indent="0" algn="l" rtl="0">
              <a:lnSpc>
                <a:spcPct val="100000"/>
              </a:lnSpc>
              <a:spcBef>
                <a:spcPts val="0"/>
              </a:spcBef>
              <a:spcAft>
                <a:spcPts val="0"/>
              </a:spcAft>
              <a:buSzPts val="1600"/>
              <a:buNone/>
            </a:pPr>
            <a:endParaRPr sz="1400" i="1" dirty="0"/>
          </a:p>
          <a:p>
            <a:pPr marL="0" lvl="0" indent="0" algn="l" rtl="0">
              <a:lnSpc>
                <a:spcPct val="100000"/>
              </a:lnSpc>
              <a:spcBef>
                <a:spcPts val="0"/>
              </a:spcBef>
              <a:spcAft>
                <a:spcPts val="0"/>
              </a:spcAft>
              <a:buSzPts val="1600"/>
              <a:buNone/>
            </a:pPr>
            <a:r>
              <a:rPr lang="en-GB" sz="1400" i="1" dirty="0">
                <a:highlight>
                  <a:srgbClr val="FFFFFF"/>
                </a:highlight>
              </a:rPr>
              <a:t>Possible additional questions:</a:t>
            </a:r>
            <a:endParaRPr dirty="0"/>
          </a:p>
          <a:p>
            <a:pPr marL="0" lvl="0" indent="0" algn="l" rtl="0">
              <a:lnSpc>
                <a:spcPct val="100000"/>
              </a:lnSpc>
              <a:spcBef>
                <a:spcPts val="0"/>
              </a:spcBef>
              <a:spcAft>
                <a:spcPts val="0"/>
              </a:spcAft>
              <a:buSzPts val="1600"/>
              <a:buNone/>
            </a:pPr>
            <a:endParaRPr sz="1400" i="1" dirty="0">
              <a:highlight>
                <a:srgbClr val="FFFFFF"/>
              </a:highlight>
            </a:endParaRPr>
          </a:p>
          <a:p>
            <a:pPr marL="285750" lvl="0" indent="-285750" algn="l" rtl="0">
              <a:lnSpc>
                <a:spcPct val="100000"/>
              </a:lnSpc>
              <a:spcBef>
                <a:spcPts val="0"/>
              </a:spcBef>
              <a:spcAft>
                <a:spcPts val="0"/>
              </a:spcAft>
              <a:buSzPts val="1600"/>
              <a:buChar char="•"/>
            </a:pPr>
            <a:r>
              <a:rPr lang="en-GB" sz="1400" b="1" dirty="0">
                <a:highlight>
                  <a:srgbClr val="FFFFFF"/>
                </a:highlight>
              </a:rPr>
              <a:t>What issues give cause for concern when it comes to sustainability?</a:t>
            </a:r>
          </a:p>
          <a:p>
            <a:pPr marL="285750" lvl="0" indent="-285750" algn="l" rtl="0">
              <a:lnSpc>
                <a:spcPct val="100000"/>
              </a:lnSpc>
              <a:spcBef>
                <a:spcPts val="0"/>
              </a:spcBef>
              <a:spcAft>
                <a:spcPts val="0"/>
              </a:spcAft>
              <a:buSzPts val="1600"/>
              <a:buChar char="•"/>
            </a:pPr>
            <a:r>
              <a:rPr lang="en-GB" sz="1400" b="1" dirty="0">
                <a:highlight>
                  <a:srgbClr val="FFFFFF"/>
                </a:highlight>
              </a:rPr>
              <a:t>What seems promising and encouraging?</a:t>
            </a:r>
          </a:p>
          <a:p>
            <a:pPr marL="285750" lvl="0" indent="-285750" algn="l" rtl="0">
              <a:lnSpc>
                <a:spcPct val="100000"/>
              </a:lnSpc>
              <a:spcBef>
                <a:spcPts val="0"/>
              </a:spcBef>
              <a:spcAft>
                <a:spcPts val="0"/>
              </a:spcAft>
              <a:buSzPts val="1600"/>
              <a:buChar char="•"/>
            </a:pPr>
            <a:r>
              <a:rPr lang="en-GB" sz="1400" b="1" dirty="0">
                <a:highlight>
                  <a:srgbClr val="FFFFFF"/>
                </a:highlight>
              </a:rPr>
              <a:t>What is needed to make Finland a sustainable country for everyone who lives here?</a:t>
            </a:r>
          </a:p>
          <a:p>
            <a:pPr marL="285750" lvl="0" indent="-285750" algn="l" rtl="0">
              <a:lnSpc>
                <a:spcPct val="100000"/>
              </a:lnSpc>
              <a:spcBef>
                <a:spcPts val="0"/>
              </a:spcBef>
              <a:spcAft>
                <a:spcPts val="0"/>
              </a:spcAft>
              <a:buSzPts val="1600"/>
              <a:buChar char="•"/>
            </a:pPr>
            <a:r>
              <a:rPr lang="en-GB" sz="1400" b="1" dirty="0">
                <a:highlight>
                  <a:srgbClr val="FFFFFF"/>
                </a:highlight>
              </a:rPr>
              <a:t>What actions are helping to build sustainability right now?</a:t>
            </a:r>
          </a:p>
          <a:p>
            <a:pPr marL="0" lvl="0" indent="0" algn="l" rtl="0">
              <a:lnSpc>
                <a:spcPct val="100000"/>
              </a:lnSpc>
              <a:spcBef>
                <a:spcPts val="0"/>
              </a:spcBef>
              <a:spcAft>
                <a:spcPts val="0"/>
              </a:spcAft>
              <a:buSzPts val="1600"/>
              <a:buNone/>
            </a:pPr>
            <a:r>
              <a:rPr lang="en-GB" sz="1400" b="1" dirty="0"/>
              <a:t>			</a:t>
            </a:r>
            <a:endParaRPr dirty="0"/>
          </a:p>
          <a:p>
            <a:pPr marL="0" lvl="0" indent="0" algn="l" rtl="0">
              <a:lnSpc>
                <a:spcPct val="100000"/>
              </a:lnSpc>
              <a:spcBef>
                <a:spcPts val="0"/>
              </a:spcBef>
              <a:spcAft>
                <a:spcPts val="0"/>
              </a:spcAft>
              <a:buSzPts val="1600"/>
              <a:buNone/>
            </a:pPr>
            <a:r>
              <a:rPr lang="en-GB" sz="1400" b="1" dirty="0"/>
              <a:t>			     </a:t>
            </a:r>
            <a:endParaRPr dirty="0"/>
          </a:p>
          <a:p>
            <a:pPr marL="0" lvl="0" indent="0" algn="l" rtl="0">
              <a:lnSpc>
                <a:spcPct val="100000"/>
              </a:lnSpc>
              <a:spcBef>
                <a:spcPts val="0"/>
              </a:spcBef>
              <a:spcAft>
                <a:spcPts val="0"/>
              </a:spcAft>
              <a:buSzPts val="1600"/>
              <a:buNone/>
            </a:pPr>
            <a:r>
              <a:rPr lang="en-GB" sz="1400" b="1" dirty="0"/>
              <a:t>65 min, incl. possible break</a:t>
            </a:r>
            <a:endParaRPr dirty="0"/>
          </a:p>
          <a:p>
            <a:pPr marL="0" lvl="0" indent="0" algn="r" rtl="0">
              <a:lnSpc>
                <a:spcPct val="100000"/>
              </a:lnSpc>
              <a:spcBef>
                <a:spcPts val="0"/>
              </a:spcBef>
              <a:spcAft>
                <a:spcPts val="0"/>
              </a:spcAft>
              <a:buClr>
                <a:schemeClr val="dk1"/>
              </a:buClr>
              <a:buSzPts val="1600"/>
              <a:buNone/>
            </a:pPr>
            <a:endParaRPr sz="1400" b="1" dirty="0"/>
          </a:p>
          <a:p>
            <a:pPr marL="0" lvl="0" indent="0" algn="r" rtl="0">
              <a:lnSpc>
                <a:spcPct val="100000"/>
              </a:lnSpc>
              <a:spcBef>
                <a:spcPts val="0"/>
              </a:spcBef>
              <a:spcAft>
                <a:spcPts val="0"/>
              </a:spcAft>
              <a:buClr>
                <a:schemeClr val="dk1"/>
              </a:buClr>
              <a:buSzPts val="1600"/>
              <a:buNone/>
            </a:pPr>
            <a:endParaRPr sz="1200" dirty="0"/>
          </a:p>
          <a:p>
            <a:pPr marL="0" lvl="0" indent="0" algn="l" rtl="0">
              <a:lnSpc>
                <a:spcPct val="100000"/>
              </a:lnSpc>
              <a:spcBef>
                <a:spcPts val="0"/>
              </a:spcBef>
              <a:spcAft>
                <a:spcPts val="0"/>
              </a:spcAft>
              <a:buClr>
                <a:schemeClr val="dk1"/>
              </a:buClr>
              <a:buSzPts val="1600"/>
              <a:buNone/>
            </a:pPr>
            <a:endParaRPr dirty="0"/>
          </a:p>
        </p:txBody>
      </p:sp>
      <p:sp>
        <p:nvSpPr>
          <p:cNvPr id="329" name="Google Shape;329;p8"/>
          <p:cNvSpPr txBox="1">
            <a:spLocks noGrp="1"/>
          </p:cNvSpPr>
          <p:nvPr>
            <p:ph type="body" idx="4"/>
          </p:nvPr>
        </p:nvSpPr>
        <p:spPr>
          <a:xfrm>
            <a:off x="6368695" y="492724"/>
            <a:ext cx="4706400" cy="3696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SzPts val="5000"/>
              <a:buNone/>
            </a:pPr>
            <a:r>
              <a:rPr lang="en-GB" sz="1800" b="1" dirty="0"/>
              <a:t>Joint conversation continues</a:t>
            </a:r>
            <a:endParaRPr dirty="0"/>
          </a:p>
        </p:txBody>
      </p:sp>
      <p:pic>
        <p:nvPicPr>
          <p:cNvPr id="330" name="Google Shape;330;p8" title="National Dialogues logo."/>
          <p:cNvPicPr preferRelativeResize="0"/>
          <p:nvPr/>
        </p:nvPicPr>
        <p:blipFill rotWithShape="1">
          <a:blip r:embed="rId3">
            <a:alphaModFix/>
          </a:blip>
          <a:srcRect/>
          <a:stretch/>
        </p:blipFill>
        <p:spPr>
          <a:xfrm>
            <a:off x="10537746" y="6209277"/>
            <a:ext cx="1390008" cy="50601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9"/>
          <p:cNvSpPr txBox="1">
            <a:spLocks noGrp="1"/>
          </p:cNvSpPr>
          <p:nvPr>
            <p:ph type="body" idx="1"/>
          </p:nvPr>
        </p:nvSpPr>
        <p:spPr>
          <a:xfrm>
            <a:off x="658950" y="924000"/>
            <a:ext cx="4706400" cy="4650300"/>
          </a:xfrm>
          <a:prstGeom prst="rect">
            <a:avLst/>
          </a:prstGeom>
          <a:noFill/>
          <a:ln>
            <a:noFill/>
          </a:ln>
        </p:spPr>
        <p:txBody>
          <a:bodyPr spcFirstLastPara="1" wrap="square" lIns="0" tIns="0" rIns="0" bIns="0" anchor="t" anchorCtr="0">
            <a:noAutofit/>
          </a:bodyPr>
          <a:lstStyle/>
          <a:p>
            <a:pPr marL="0" lvl="0" indent="0" algn="l" rtl="0">
              <a:lnSpc>
                <a:spcPct val="110000"/>
              </a:lnSpc>
              <a:spcBef>
                <a:spcPts val="0"/>
              </a:spcBef>
              <a:spcAft>
                <a:spcPts val="0"/>
              </a:spcAft>
              <a:buSzPts val="1600"/>
              <a:buNone/>
            </a:pPr>
            <a:endParaRPr sz="1400" dirty="0"/>
          </a:p>
          <a:p>
            <a:pPr marL="0" lvl="0" indent="0" algn="l" rtl="0">
              <a:lnSpc>
                <a:spcPct val="110000"/>
              </a:lnSpc>
              <a:spcBef>
                <a:spcPts val="0"/>
              </a:spcBef>
              <a:spcAft>
                <a:spcPts val="0"/>
              </a:spcAft>
              <a:buSzPts val="1600"/>
              <a:buNone/>
            </a:pPr>
            <a:r>
              <a:rPr lang="en-GB" sz="1400" dirty="0"/>
              <a:t>Minutes	Section			</a:t>
            </a:r>
            <a:endParaRPr dirty="0"/>
          </a:p>
          <a:p>
            <a:pPr marL="0" lvl="0" indent="0" algn="l" rtl="0">
              <a:lnSpc>
                <a:spcPct val="110000"/>
              </a:lnSpc>
              <a:spcBef>
                <a:spcPts val="0"/>
              </a:spcBef>
              <a:spcAft>
                <a:spcPts val="0"/>
              </a:spcAft>
              <a:buSzPts val="1600"/>
              <a:buNone/>
            </a:pPr>
            <a:endParaRPr sz="1400" dirty="0"/>
          </a:p>
          <a:p>
            <a:pPr marL="0" lvl="0" indent="0" algn="l" rtl="0">
              <a:lnSpc>
                <a:spcPct val="110000"/>
              </a:lnSpc>
              <a:spcBef>
                <a:spcPts val="0"/>
              </a:spcBef>
              <a:spcAft>
                <a:spcPts val="0"/>
              </a:spcAft>
              <a:buSzPts val="1600"/>
              <a:buNone/>
            </a:pPr>
            <a:r>
              <a:rPr lang="en-GB" sz="1400" dirty="0"/>
              <a:t>15 	Start, principles, attuning</a:t>
            </a:r>
            <a:endParaRPr dirty="0"/>
          </a:p>
          <a:p>
            <a:pPr marL="0" lvl="0" indent="0" algn="l" rtl="0">
              <a:lnSpc>
                <a:spcPct val="110000"/>
              </a:lnSpc>
              <a:spcBef>
                <a:spcPts val="0"/>
              </a:spcBef>
              <a:spcAft>
                <a:spcPts val="0"/>
              </a:spcAft>
              <a:buSzPts val="1600"/>
              <a:buNone/>
            </a:pPr>
            <a:r>
              <a:rPr lang="en-GB" sz="1400" dirty="0"/>
              <a:t>85 	Joint conversation (incl. break)</a:t>
            </a:r>
            <a:endParaRPr dirty="0"/>
          </a:p>
          <a:p>
            <a:pPr marL="0" lvl="0" indent="0" algn="l" rtl="0">
              <a:lnSpc>
                <a:spcPct val="110000"/>
              </a:lnSpc>
              <a:spcBef>
                <a:spcPts val="0"/>
              </a:spcBef>
              <a:spcAft>
                <a:spcPts val="0"/>
              </a:spcAft>
              <a:buSzPts val="1600"/>
              <a:buNone/>
            </a:pPr>
            <a:r>
              <a:rPr lang="en-GB" sz="1400" b="1" dirty="0"/>
              <a:t>5 	Writing insights</a:t>
            </a:r>
            <a:endParaRPr dirty="0"/>
          </a:p>
          <a:p>
            <a:pPr marL="0" lvl="0" indent="0" algn="l" rtl="0">
              <a:lnSpc>
                <a:spcPct val="110000"/>
              </a:lnSpc>
              <a:spcBef>
                <a:spcPts val="0"/>
              </a:spcBef>
              <a:spcAft>
                <a:spcPts val="0"/>
              </a:spcAft>
              <a:buSzPts val="1600"/>
              <a:buNone/>
            </a:pPr>
            <a:r>
              <a:rPr lang="en-GB" sz="1400" dirty="0"/>
              <a:t>10	Sharing insights</a:t>
            </a:r>
            <a:endParaRPr dirty="0"/>
          </a:p>
          <a:p>
            <a:pPr marL="0" lvl="0" indent="0">
              <a:spcBef>
                <a:spcPts val="0"/>
              </a:spcBef>
              <a:buSzPts val="1600"/>
              <a:buNone/>
            </a:pPr>
            <a:r>
              <a:rPr lang="en-GB" sz="1400" dirty="0"/>
              <a:t>5	Conclusion</a:t>
            </a:r>
            <a:endParaRPr dirty="0"/>
          </a:p>
          <a:p>
            <a:pPr marL="0" lvl="0" indent="0" algn="l" rtl="0">
              <a:lnSpc>
                <a:spcPct val="110000"/>
              </a:lnSpc>
              <a:spcBef>
                <a:spcPts val="0"/>
              </a:spcBef>
              <a:spcAft>
                <a:spcPts val="0"/>
              </a:spcAft>
              <a:buSzPts val="1600"/>
              <a:buNone/>
            </a:pPr>
            <a:endParaRPr sz="1400" dirty="0"/>
          </a:p>
          <a:p>
            <a:pPr marL="0" lvl="0" indent="0" algn="l" rtl="0">
              <a:lnSpc>
                <a:spcPct val="110000"/>
              </a:lnSpc>
              <a:spcBef>
                <a:spcPts val="0"/>
              </a:spcBef>
              <a:spcAft>
                <a:spcPts val="0"/>
              </a:spcAft>
              <a:buSzPts val="1600"/>
              <a:buNone/>
            </a:pPr>
            <a:r>
              <a:rPr lang="en-GB" sz="1400" dirty="0"/>
              <a:t>total 120 minutes</a:t>
            </a:r>
            <a:endParaRPr dirty="0"/>
          </a:p>
          <a:p>
            <a:pPr marL="0" lvl="0" indent="0" algn="l" rtl="0">
              <a:lnSpc>
                <a:spcPct val="110000"/>
              </a:lnSpc>
              <a:spcBef>
                <a:spcPts val="0"/>
              </a:spcBef>
              <a:spcAft>
                <a:spcPts val="0"/>
              </a:spcAft>
              <a:buClr>
                <a:schemeClr val="dk1"/>
              </a:buClr>
              <a:buSzPts val="1600"/>
              <a:buNone/>
            </a:pPr>
            <a:endParaRPr dirty="0"/>
          </a:p>
        </p:txBody>
      </p:sp>
      <p:sp>
        <p:nvSpPr>
          <p:cNvPr id="336" name="Google Shape;336;p9"/>
          <p:cNvSpPr txBox="1">
            <a:spLocks noGrp="1"/>
          </p:cNvSpPr>
          <p:nvPr>
            <p:ph type="body" idx="2"/>
          </p:nvPr>
        </p:nvSpPr>
        <p:spPr>
          <a:xfrm>
            <a:off x="6526350" y="1102659"/>
            <a:ext cx="5006700" cy="4755766"/>
          </a:xfrm>
          <a:prstGeom prst="rect">
            <a:avLst/>
          </a:prstGeom>
          <a:noFill/>
          <a:ln>
            <a:noFill/>
          </a:ln>
        </p:spPr>
        <p:txBody>
          <a:bodyPr spcFirstLastPara="1" wrap="square" lIns="0" tIns="0" rIns="0" bIns="0" anchor="t" anchorCtr="0">
            <a:noAutofit/>
          </a:bodyPr>
          <a:lstStyle/>
          <a:p>
            <a:pPr marL="0" indent="0">
              <a:spcBef>
                <a:spcPts val="0"/>
              </a:spcBef>
              <a:buSzPts val="1600"/>
              <a:buNone/>
            </a:pPr>
            <a:r>
              <a:rPr lang="en-GB" sz="1400" dirty="0"/>
              <a:t>Our dialogue is now coming to an end. </a:t>
            </a:r>
            <a:r>
              <a:rPr lang="en-GB" sz="1400" noProof="1"/>
              <a:t>I want to hear what has been meaningful and relevant for you in our conversation.</a:t>
            </a:r>
          </a:p>
          <a:p>
            <a:pPr marL="0" lvl="0" indent="0" algn="l" rtl="0">
              <a:lnSpc>
                <a:spcPct val="110000"/>
              </a:lnSpc>
              <a:spcBef>
                <a:spcPts val="0"/>
              </a:spcBef>
              <a:spcAft>
                <a:spcPts val="0"/>
              </a:spcAft>
              <a:buSzPts val="1600"/>
              <a:buNone/>
            </a:pPr>
            <a:endParaRPr sz="1400" dirty="0"/>
          </a:p>
          <a:p>
            <a:pPr marL="0" lvl="0" indent="0" algn="l" rtl="0">
              <a:lnSpc>
                <a:spcPct val="110000"/>
              </a:lnSpc>
              <a:spcBef>
                <a:spcPts val="0"/>
              </a:spcBef>
              <a:spcAft>
                <a:spcPts val="0"/>
              </a:spcAft>
              <a:buSzPts val="1600"/>
              <a:buNone/>
            </a:pPr>
            <a:r>
              <a:rPr lang="en-GB" sz="1400" dirty="0"/>
              <a:t>Write on your own piece of paper a few insights, feelings or ideas that have been important to you in this dialogue. We collect these insights to support the notes from our dialogue. As said before individual persons cannot be identified from the notes.</a:t>
            </a:r>
            <a:endParaRPr dirty="0"/>
          </a:p>
          <a:p>
            <a:pPr marL="0" lvl="0" indent="0" algn="l" rtl="0">
              <a:lnSpc>
                <a:spcPct val="110000"/>
              </a:lnSpc>
              <a:spcBef>
                <a:spcPts val="0"/>
              </a:spcBef>
              <a:spcAft>
                <a:spcPts val="0"/>
              </a:spcAft>
              <a:buSzPts val="1600"/>
              <a:buNone/>
            </a:pPr>
            <a:endParaRPr sz="1400" dirty="0"/>
          </a:p>
          <a:p>
            <a:pPr marL="0" lvl="0" indent="0" algn="l" rtl="0">
              <a:lnSpc>
                <a:spcPct val="110000"/>
              </a:lnSpc>
              <a:spcBef>
                <a:spcPts val="0"/>
              </a:spcBef>
              <a:spcAft>
                <a:spcPts val="0"/>
              </a:spcAft>
              <a:buSzPts val="1600"/>
              <a:buNone/>
            </a:pPr>
            <a:r>
              <a:rPr lang="en-GB" sz="1400" dirty="0"/>
              <a:t>Take a few minutes to write. Then select one of your insights, thoughts, or feelings that you want to share with us here.</a:t>
            </a:r>
            <a:endParaRPr lang="en-GB" dirty="0"/>
          </a:p>
          <a:p>
            <a:pPr marL="0" lvl="0" indent="0" algn="l" rtl="0">
              <a:lnSpc>
                <a:spcPct val="110000"/>
              </a:lnSpc>
              <a:spcBef>
                <a:spcPts val="0"/>
              </a:spcBef>
              <a:spcAft>
                <a:spcPts val="0"/>
              </a:spcAft>
              <a:buSzPts val="1600"/>
              <a:buNone/>
            </a:pPr>
            <a:endParaRPr lang="en-GB" sz="1400" b="1" dirty="0"/>
          </a:p>
          <a:p>
            <a:pPr marL="0" lvl="0" indent="0" algn="l" rtl="0">
              <a:lnSpc>
                <a:spcPct val="110000"/>
              </a:lnSpc>
              <a:spcBef>
                <a:spcPts val="0"/>
              </a:spcBef>
              <a:spcAft>
                <a:spcPts val="0"/>
              </a:spcAft>
              <a:buSzPts val="1600"/>
              <a:buNone/>
            </a:pPr>
            <a:r>
              <a:rPr lang="en-GB" sz="1400" b="1" dirty="0"/>
              <a:t>5 min</a:t>
            </a:r>
            <a:endParaRPr dirty="0"/>
          </a:p>
        </p:txBody>
      </p:sp>
      <p:sp>
        <p:nvSpPr>
          <p:cNvPr id="337" name="Google Shape;337;p9"/>
          <p:cNvSpPr txBox="1">
            <a:spLocks noGrp="1"/>
          </p:cNvSpPr>
          <p:nvPr>
            <p:ph type="body" idx="4"/>
          </p:nvPr>
        </p:nvSpPr>
        <p:spPr>
          <a:xfrm>
            <a:off x="6526350" y="554400"/>
            <a:ext cx="4706400" cy="369600"/>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SzPts val="5000"/>
              <a:buNone/>
            </a:pPr>
            <a:r>
              <a:rPr lang="en-GB" sz="1800" b="1"/>
              <a:t>Writing insights</a:t>
            </a:r>
            <a:endParaRPr/>
          </a:p>
        </p:txBody>
      </p:sp>
      <p:pic>
        <p:nvPicPr>
          <p:cNvPr id="338" name="Google Shape;338;p9" title="National Dialogues logo."/>
          <p:cNvPicPr preferRelativeResize="0"/>
          <p:nvPr/>
        </p:nvPicPr>
        <p:blipFill rotWithShape="1">
          <a:blip r:embed="rId3">
            <a:alphaModFix/>
          </a:blip>
          <a:srcRect/>
          <a:stretch/>
        </p:blipFill>
        <p:spPr>
          <a:xfrm>
            <a:off x="10537746" y="6209277"/>
            <a:ext cx="1390008" cy="506012"/>
          </a:xfrm>
          <a:prstGeom prst="rect">
            <a:avLst/>
          </a:prstGeom>
          <a:noFill/>
          <a:ln>
            <a:noFill/>
          </a:ln>
        </p:spPr>
      </p:pic>
    </p:spTree>
  </p:cSld>
  <p:clrMapOvr>
    <a:masterClrMapping/>
  </p:clrMapOvr>
</p:sld>
</file>

<file path=ppt/theme/theme1.xml><?xml version="1.0" encoding="utf-8"?>
<a:theme xmlns:a="http://schemas.openxmlformats.org/drawingml/2006/main" name="Kansalliset Dialogit">
  <a:themeElements>
    <a:clrScheme name="Kansalliset Dialogit">
      <a:dk1>
        <a:srgbClr val="000000"/>
      </a:dk1>
      <a:lt1>
        <a:srgbClr val="FFFFFF"/>
      </a:lt1>
      <a:dk2>
        <a:srgbClr val="BFBFBF"/>
      </a:dk2>
      <a:lt2>
        <a:srgbClr val="D8E1EA"/>
      </a:lt2>
      <a:accent1>
        <a:srgbClr val="AE9BFD"/>
      </a:accent1>
      <a:accent2>
        <a:srgbClr val="AEE7F2"/>
      </a:accent2>
      <a:accent3>
        <a:srgbClr val="F1BEDD"/>
      </a:accent3>
      <a:accent4>
        <a:srgbClr val="F5C8AF"/>
      </a:accent4>
      <a:accent5>
        <a:srgbClr val="7F7F7F"/>
      </a:accent5>
      <a:accent6>
        <a:srgbClr val="F2F2F2"/>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93</TotalTime>
  <Words>2252</Words>
  <Application>Microsoft Office PowerPoint</Application>
  <PresentationFormat>Laajakuva</PresentationFormat>
  <Paragraphs>252</Paragraphs>
  <Slides>12</Slides>
  <Notes>12</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12</vt:i4>
      </vt:variant>
    </vt:vector>
  </HeadingPairs>
  <TitlesOfParts>
    <vt:vector size="17" baseType="lpstr">
      <vt:lpstr>Inter</vt:lpstr>
      <vt:lpstr>Inter Tight</vt:lpstr>
      <vt:lpstr>Arial</vt:lpstr>
      <vt:lpstr>Arial Black</vt:lpstr>
      <vt:lpstr>Kansalliset Dialogit</vt:lpstr>
      <vt:lpstr>National Dialogues  Sustainable homeland (or a more detailed title)  Draft script for dialogue Duration 120 minutes </vt:lpstr>
      <vt:lpstr>Instructions for using script  Plan the dialogue in advance using the script.  The script supports facilitating the dialogue, do not distribute it to the participants. But do print a copy of the script for yourself after you have modified it to suit yourself.  The wordings of the script are examples. Edit them to better suit the topic of the dialogue, your target group and for yourself. The times are indicative. They are intended to give an idea of how much time to spend on each stage. With the exception of the start and the end, you do not have to follow exact timings.   You can use your own facilitator competence and, if needed, different facilitation techniques to support the dialogue. Decide before the dialogue who will be the notetaker.  It is important to take notes of the whole dialogue. The notetaker does not need to edit the notes afterwards. The idea is to record as precisely as possible what was said during the dialogue. The script can help the notetaker to prepare for the dialogue.</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lpstr>PowerPoint-esitys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Laaksolahti Hannele</dc:creator>
  <cp:lastModifiedBy>Savinen Marianne (VM)</cp:lastModifiedBy>
  <cp:revision>16</cp:revision>
  <dcterms:modified xsi:type="dcterms:W3CDTF">2026-08-21T08:41:14Z</dcterms:modified>
</cp:coreProperties>
</file>