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Inter"/>
      <p:regular r:id="rId18"/>
      <p:bold r:id="rId19"/>
    </p:embeddedFont>
    <p:embeddedFont>
      <p:font typeface="Inter Tigh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Inter-regular.fntdata"/><Relationship Id="rId8" Type="http://schemas.openxmlformats.org/officeDocument/2006/relationships/slide" Target="slides/slide3.xml"/><Relationship Id="rId26" Type="http://schemas.openxmlformats.org/officeDocument/2006/relationships/customXml" Target="../customXml/item3.xml"/><Relationship Id="rId21" Type="http://schemas.openxmlformats.org/officeDocument/2006/relationships/font" Target="fonts/InterTight-bold.fntdata"/><Relationship Id="rId3"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5" Type="http://schemas.openxmlformats.org/officeDocument/2006/relationships/customXml" Target="../customXml/item2.xml"/><Relationship Id="rId20" Type="http://schemas.openxmlformats.org/officeDocument/2006/relationships/font" Target="fonts/InterTight-regular.fntdata"/><Relationship Id="rId2"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24" Type="http://schemas.openxmlformats.org/officeDocument/2006/relationships/customXml" Target="../customXml/item1.xml"/><Relationship Id="rId23" Type="http://schemas.openxmlformats.org/officeDocument/2006/relationships/font" Target="fonts/InterTight-boldItalic.fntdata"/><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font" Target="fonts/Inter-bold.fntdata"/><Relationship Id="rId22" Type="http://schemas.openxmlformats.org/officeDocument/2006/relationships/font" Target="fonts/InterTight-italic.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f735ec4bf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f735ec4b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f735ec4c77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f735ec4c7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f735ec4c77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f735ec4c7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f735ec4c77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f735ec4c7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f735ec4c77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f735ec4c7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f735ec4c77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f735ec4c7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f735ec4c77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f735ec4c7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f735ec4c77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f735ec4c77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f735ec4c77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f735ec4c7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f735ec4c77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f735ec4c7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f735ec4c77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f735ec4c7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f735ec4c77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f735ec4c77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1.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nsisivu">
  <p:cSld name="Kansisivu">
    <p:spTree>
      <p:nvGrpSpPr>
        <p:cNvPr id="11" name="Shape 11"/>
        <p:cNvGrpSpPr/>
        <p:nvPr/>
      </p:nvGrpSpPr>
      <p:grpSpPr>
        <a:xfrm>
          <a:off x="0" y="0"/>
          <a:ext cx="0" cy="0"/>
          <a:chOff x="0" y="0"/>
          <a:chExt cx="0" cy="0"/>
        </a:xfrm>
      </p:grpSpPr>
      <p:pic>
        <p:nvPicPr>
          <p:cNvPr descr="Kuva, joka sisältää kohteen lintu, siluetti&#10;&#10;Kuvaus luotu automaattisesti" id="12" name="Google Shape;12;p2"/>
          <p:cNvPicPr preferRelativeResize="0"/>
          <p:nvPr/>
        </p:nvPicPr>
        <p:blipFill rotWithShape="1">
          <a:blip r:embed="rId2">
            <a:alphaModFix/>
          </a:blip>
          <a:srcRect b="0" l="0" r="0" t="0"/>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b="0" l="0" r="0" t="0"/>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b="0" l="0" r="0" t="0"/>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nter"/>
              <a:ea typeface="Inter"/>
              <a:cs typeface="Inter"/>
              <a:sym typeface="Inter"/>
            </a:endParaRPr>
          </a:p>
        </p:txBody>
      </p:sp>
      <p:sp>
        <p:nvSpPr>
          <p:cNvPr id="16" name="Google Shape;16;p2"/>
          <p:cNvSpPr txBox="1"/>
          <p:nvPr>
            <p:ph type="ctrTitle"/>
          </p:nvPr>
        </p:nvSpPr>
        <p:spPr>
          <a:xfrm>
            <a:off x="793374" y="804116"/>
            <a:ext cx="10614213" cy="3238966"/>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793374" y="4545105"/>
            <a:ext cx="10614213" cy="667871"/>
          </a:xfrm>
          <a:prstGeom prst="rect">
            <a:avLst/>
          </a:prstGeom>
          <a:noFill/>
          <a:ln>
            <a:noFill/>
          </a:ln>
        </p:spPr>
        <p:txBody>
          <a:bodyPr anchorCtr="0" anchor="t" bIns="0" lIns="0" spcFirstLastPara="1" rIns="0" wrap="square" tIns="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2" type="body"/>
          </p:nvPr>
        </p:nvSpPr>
        <p:spPr>
          <a:xfrm>
            <a:off x="793376" y="5854327"/>
            <a:ext cx="8552330" cy="365125"/>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1000"/>
              </a:spcBef>
              <a:spcAft>
                <a:spcPts val="0"/>
              </a:spcAft>
              <a:buClr>
                <a:schemeClr val="dk1"/>
              </a:buClr>
              <a:buSzPts val="1600"/>
              <a:buNone/>
              <a:defRPr/>
            </a:lvl1pPr>
            <a:lvl2pPr indent="-228600" lvl="1" marL="914400" algn="l">
              <a:lnSpc>
                <a:spcPct val="110000"/>
              </a:lnSpc>
              <a:spcBef>
                <a:spcPts val="500"/>
              </a:spcBef>
              <a:spcAft>
                <a:spcPts val="0"/>
              </a:spcAft>
              <a:buClr>
                <a:schemeClr val="dk1"/>
              </a:buClr>
              <a:buSzPts val="1600"/>
              <a:buNone/>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rect b="b" l="l" r="r" t="t"/>
              <a:pathLst>
                <a:path extrusionOk="0" h="2336" w="2121">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rect b="b" l="l" r="r" t="t"/>
              <a:pathLst>
                <a:path extrusionOk="0" h="2336" w="2416">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rect b="b" l="l" r="r" t="t"/>
              <a:pathLst>
                <a:path extrusionOk="0" h="2336" w="2014">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rect b="b" l="l" r="r" t="t"/>
              <a:pathLst>
                <a:path extrusionOk="0" h="2403" w="1964">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rect b="b" l="l" r="r" t="t"/>
              <a:pathLst>
                <a:path extrusionOk="0" h="2343" w="2418">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rect b="b" l="l" r="r" t="t"/>
              <a:pathLst>
                <a:path extrusionOk="0" h="2343" w="1583">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rect b="b" l="l" r="r" t="t"/>
              <a:pathLst>
                <a:path extrusionOk="0" h="2343" w="1582">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rect b="b" l="l" r="r" t="t"/>
              <a:pathLst>
                <a:path extrusionOk="0" h="2403" w="1964">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rect b="b" l="l" r="r" t="t"/>
              <a:pathLst>
                <a:path extrusionOk="0" h="2343" w="169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rect b="b" l="l" r="r" t="t"/>
              <a:pathLst>
                <a:path extrusionOk="0" h="2343" w="1975">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rect b="b" l="l" r="r" t="t"/>
              <a:pathLst>
                <a:path extrusionOk="0" h="2344" w="2068">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rect b="b" l="l" r="r" t="t"/>
              <a:pathLst>
                <a:path extrusionOk="0" h="2344" w="2417">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rect b="b" l="l" r="r" t="t"/>
              <a:pathLst>
                <a:path extrusionOk="0" h="2344" w="1583">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rect b="b" l="l" r="r" t="t"/>
              <a:pathLst>
                <a:path extrusionOk="0" h="2406" w="2279">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rect b="b" l="l" r="r" t="t"/>
              <a:pathLst>
                <a:path extrusionOk="0" h="2406" w="2204">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rect b="b" l="l" r="r" t="t"/>
              <a:pathLst>
                <a:path extrusionOk="0" h="2344" w="2037">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cap="flat" cmpd="sng" w="12700">
            <a:solidFill>
              <a:schemeClr val="dk1"/>
            </a:solidFill>
            <a:prstDash val="solid"/>
            <a:miter lim="800000"/>
            <a:headEnd len="sm" w="sm" type="none"/>
            <a:tailEnd len="sm" w="sm" type="none"/>
          </a:ln>
        </p:spPr>
      </p:cxnSp>
      <p:cxnSp>
        <p:nvCxnSpPr>
          <p:cNvPr id="40" name="Google Shape;40;p2"/>
          <p:cNvCxnSpPr/>
          <p:nvPr/>
        </p:nvCxnSpPr>
        <p:spPr>
          <a:xfrm>
            <a:off x="9865659" y="5616000"/>
            <a:ext cx="0" cy="86100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tekstillinen kuva">
  <p:cSld name="Kuvatekstillinen kuva">
    <p:spTree>
      <p:nvGrpSpPr>
        <p:cNvPr id="230" name="Shape 230"/>
        <p:cNvGrpSpPr/>
        <p:nvPr/>
      </p:nvGrpSpPr>
      <p:grpSpPr>
        <a:xfrm>
          <a:off x="0" y="0"/>
          <a:ext cx="0" cy="0"/>
          <a:chOff x="0" y="0"/>
          <a:chExt cx="0" cy="0"/>
        </a:xfrm>
      </p:grpSpPr>
      <p:pic>
        <p:nvPicPr>
          <p:cNvPr id="231" name="Google Shape;231;p11"/>
          <p:cNvPicPr preferRelativeResize="0"/>
          <p:nvPr/>
        </p:nvPicPr>
        <p:blipFill rotWithShape="1">
          <a:blip r:embed="rId2">
            <a:alphaModFix/>
          </a:blip>
          <a:srcRect b="0" l="0" r="0" t="0"/>
          <a:stretch/>
        </p:blipFill>
        <p:spPr>
          <a:xfrm>
            <a:off x="6864041" y="0"/>
            <a:ext cx="5335352" cy="5839188"/>
          </a:xfrm>
          <a:prstGeom prst="rect">
            <a:avLst/>
          </a:prstGeom>
          <a:noFill/>
          <a:ln>
            <a:noFill/>
          </a:ln>
        </p:spPr>
      </p:pic>
      <p:pic>
        <p:nvPicPr>
          <p:cNvPr id="232" name="Google Shape;232;p11"/>
          <p:cNvPicPr preferRelativeResize="0"/>
          <p:nvPr/>
        </p:nvPicPr>
        <p:blipFill rotWithShape="1">
          <a:blip r:embed="rId3">
            <a:alphaModFix/>
          </a:blip>
          <a:srcRect b="0" l="0" r="0" t="0"/>
          <a:stretch/>
        </p:blipFill>
        <p:spPr>
          <a:xfrm>
            <a:off x="7986848" y="0"/>
            <a:ext cx="4212544" cy="6858000"/>
          </a:xfrm>
          <a:prstGeom prst="rect">
            <a:avLst/>
          </a:prstGeom>
          <a:noFill/>
          <a:ln>
            <a:noFill/>
          </a:ln>
        </p:spPr>
      </p:pic>
      <p:sp>
        <p:nvSpPr>
          <p:cNvPr id="233" name="Google Shape;233;p11"/>
          <p:cNvSpPr txBox="1"/>
          <p:nvPr>
            <p:ph type="title"/>
          </p:nvPr>
        </p:nvSpPr>
        <p:spPr>
          <a:xfrm>
            <a:off x="672353" y="555812"/>
            <a:ext cx="4961966" cy="88750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4" name="Google Shape;234;p11"/>
          <p:cNvSpPr txBox="1"/>
          <p:nvPr>
            <p:ph idx="1" type="body"/>
          </p:nvPr>
        </p:nvSpPr>
        <p:spPr>
          <a:xfrm>
            <a:off x="672353" y="1546412"/>
            <a:ext cx="4961966" cy="4312023"/>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11"/>
          <p:cNvSpPr txBox="1"/>
          <p:nvPr>
            <p:ph idx="10" type="dt"/>
          </p:nvPr>
        </p:nvSpPr>
        <p:spPr>
          <a:xfrm>
            <a:off x="1281952" y="6244292"/>
            <a:ext cx="1367119" cy="36512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11"/>
          <p:cNvSpPr txBox="1"/>
          <p:nvPr>
            <p:ph idx="12" type="sldNum"/>
          </p:nvPr>
        </p:nvSpPr>
        <p:spPr>
          <a:xfrm>
            <a:off x="672352" y="6244292"/>
            <a:ext cx="537883" cy="365125"/>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37" name="Google Shape;237;p11"/>
          <p:cNvSpPr/>
          <p:nvPr>
            <p:ph idx="2" type="pic"/>
          </p:nvPr>
        </p:nvSpPr>
        <p:spPr>
          <a:xfrm>
            <a:off x="6095999" y="385259"/>
            <a:ext cx="5699363" cy="6078293"/>
          </a:xfrm>
          <a:prstGeom prst="rect">
            <a:avLst/>
          </a:prstGeom>
          <a:solidFill>
            <a:schemeClr val="lt1"/>
          </a:solidFill>
          <a:ln cap="flat" cmpd="sng" w="25400">
            <a:solidFill>
              <a:schemeClr val="dk1"/>
            </a:solidFill>
            <a:prstDash val="solid"/>
            <a:miter lim="800000"/>
            <a:headEnd len="sm" w="sm" type="none"/>
            <a:tailEnd len="sm" w="sm" type="none"/>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in otsikko" type="titleOnly">
  <p:cSld name="TITLE_ONLY">
    <p:spTree>
      <p:nvGrpSpPr>
        <p:cNvPr id="238" name="Shape 238"/>
        <p:cNvGrpSpPr/>
        <p:nvPr/>
      </p:nvGrpSpPr>
      <p:grpSpPr>
        <a:xfrm>
          <a:off x="0" y="0"/>
          <a:ext cx="0" cy="0"/>
          <a:chOff x="0" y="0"/>
          <a:chExt cx="0" cy="0"/>
        </a:xfrm>
      </p:grpSpPr>
      <p:sp>
        <p:nvSpPr>
          <p:cNvPr id="239" name="Google Shape;239;p12"/>
          <p:cNvSpPr txBox="1"/>
          <p:nvPr>
            <p:ph type="title"/>
          </p:nvPr>
        </p:nvSpPr>
        <p:spPr>
          <a:xfrm>
            <a:off x="672352" y="555812"/>
            <a:ext cx="10860741" cy="88750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12"/>
          <p:cNvSpPr txBox="1"/>
          <p:nvPr>
            <p:ph idx="10" type="dt"/>
          </p:nvPr>
        </p:nvSpPr>
        <p:spPr>
          <a:xfrm>
            <a:off x="1281952" y="6244292"/>
            <a:ext cx="1367119" cy="36512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12"/>
          <p:cNvSpPr txBox="1"/>
          <p:nvPr>
            <p:ph idx="11" type="ftr"/>
          </p:nvPr>
        </p:nvSpPr>
        <p:spPr>
          <a:xfrm>
            <a:off x="4038600" y="6244292"/>
            <a:ext cx="4114800" cy="36512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12"/>
          <p:cNvSpPr txBox="1"/>
          <p:nvPr>
            <p:ph idx="12" type="sldNum"/>
          </p:nvPr>
        </p:nvSpPr>
        <p:spPr>
          <a:xfrm>
            <a:off x="672352" y="6244292"/>
            <a:ext cx="537883" cy="365125"/>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aosio ja logo" type="blank">
  <p:cSld name="BLANK">
    <p:spTree>
      <p:nvGrpSpPr>
        <p:cNvPr id="243" name="Shape 243"/>
        <p:cNvGrpSpPr/>
        <p:nvPr/>
      </p:nvGrpSpPr>
      <p:grpSpPr>
        <a:xfrm>
          <a:off x="0" y="0"/>
          <a:ext cx="0" cy="0"/>
          <a:chOff x="0" y="0"/>
          <a:chExt cx="0" cy="0"/>
        </a:xfrm>
      </p:grpSpPr>
      <p:sp>
        <p:nvSpPr>
          <p:cNvPr id="244" name="Google Shape;244;p13"/>
          <p:cNvSpPr txBox="1"/>
          <p:nvPr>
            <p:ph idx="10" type="dt"/>
          </p:nvPr>
        </p:nvSpPr>
        <p:spPr>
          <a:xfrm>
            <a:off x="1281952" y="6244292"/>
            <a:ext cx="1367119" cy="36512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13"/>
          <p:cNvSpPr txBox="1"/>
          <p:nvPr>
            <p:ph idx="11" type="ftr"/>
          </p:nvPr>
        </p:nvSpPr>
        <p:spPr>
          <a:xfrm>
            <a:off x="4038600" y="6244292"/>
            <a:ext cx="4114800" cy="36512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13"/>
          <p:cNvSpPr txBox="1"/>
          <p:nvPr>
            <p:ph idx="12" type="sldNum"/>
          </p:nvPr>
        </p:nvSpPr>
        <p:spPr>
          <a:xfrm>
            <a:off x="672352" y="6244292"/>
            <a:ext cx="537883" cy="365125"/>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rect b="b" l="l" r="r" t="t"/>
              <a:pathLst>
                <a:path extrusionOk="0" h="2336" w="2121">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rect b="b" l="l" r="r" t="t"/>
              <a:pathLst>
                <a:path extrusionOk="0" h="2336" w="2416">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rect b="b" l="l" r="r" t="t"/>
              <a:pathLst>
                <a:path extrusionOk="0" h="2336" w="2014">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rect b="b" l="l" r="r" t="t"/>
              <a:pathLst>
                <a:path extrusionOk="0" h="2403" w="1964">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rect b="b" l="l" r="r" t="t"/>
              <a:pathLst>
                <a:path extrusionOk="0" h="2343" w="2418">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rect b="b" l="l" r="r" t="t"/>
              <a:pathLst>
                <a:path extrusionOk="0" h="2343" w="1583">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rect b="b" l="l" r="r" t="t"/>
              <a:pathLst>
                <a:path extrusionOk="0" h="2343" w="1582">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rect b="b" l="l" r="r" t="t"/>
              <a:pathLst>
                <a:path extrusionOk="0" h="2403" w="1964">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rect b="b" l="l" r="r" t="t"/>
              <a:pathLst>
                <a:path extrusionOk="0" h="2343" w="169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rect b="b" l="l" r="r" t="t"/>
              <a:pathLst>
                <a:path extrusionOk="0" h="2343" w="1975">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rect b="b" l="l" r="r" t="t"/>
              <a:pathLst>
                <a:path extrusionOk="0" h="2344" w="2068">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rect b="b" l="l" r="r" t="t"/>
              <a:pathLst>
                <a:path extrusionOk="0" h="2344" w="2417">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rect b="b" l="l" r="r" t="t"/>
              <a:pathLst>
                <a:path extrusionOk="0" h="2344" w="1583">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rect b="b" l="l" r="r" t="t"/>
              <a:pathLst>
                <a:path extrusionOk="0" h="2406" w="2279">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rect b="b" l="l" r="r" t="t"/>
              <a:pathLst>
                <a:path extrusionOk="0" h="2406" w="2204">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rect b="b" l="l" r="r" t="t"/>
              <a:pathLst>
                <a:path extrusionOk="0" h="2344" w="2037">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cap="flat" cmpd="sng" w="12700">
            <a:solidFill>
              <a:schemeClr val="dk1"/>
            </a:solidFill>
            <a:prstDash val="solid"/>
            <a:miter lim="800000"/>
            <a:headEnd len="sm" w="sm" type="none"/>
            <a:tailEnd len="sm" w="sm" type="none"/>
          </a:ln>
        </p:spPr>
      </p:cxnSp>
      <p:cxnSp>
        <p:nvCxnSpPr>
          <p:cNvPr id="268" name="Google Shape;268;p13"/>
          <p:cNvCxnSpPr/>
          <p:nvPr/>
        </p:nvCxnSpPr>
        <p:spPr>
          <a:xfrm>
            <a:off x="10251142" y="5995988"/>
            <a:ext cx="0" cy="862012"/>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p:cSld name="Tyhjä">
    <p:spTree>
      <p:nvGrpSpPr>
        <p:cNvPr id="269"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dia">
  <p:cSld name="Otsikkodia">
    <p:spTree>
      <p:nvGrpSpPr>
        <p:cNvPr id="41" name="Shape 41"/>
        <p:cNvGrpSpPr/>
        <p:nvPr/>
      </p:nvGrpSpPr>
      <p:grpSpPr>
        <a:xfrm>
          <a:off x="0" y="0"/>
          <a:ext cx="0" cy="0"/>
          <a:chOff x="0" y="0"/>
          <a:chExt cx="0" cy="0"/>
        </a:xfrm>
      </p:grpSpPr>
      <p:pic>
        <p:nvPicPr>
          <p:cNvPr descr="Kuva, joka sisältää kohteen lintu&#10;&#10;Kuvaus luotu automaattisesti" id="42" name="Google Shape;42;p3"/>
          <p:cNvPicPr preferRelativeResize="0"/>
          <p:nvPr/>
        </p:nvPicPr>
        <p:blipFill rotWithShape="1">
          <a:blip r:embed="rId2">
            <a:alphaModFix/>
          </a:blip>
          <a:srcRect b="0" l="0" r="0" t="0"/>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b="0" l="0" r="0" t="0"/>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b="0" l="0" r="0" t="0"/>
          <a:stretch/>
        </p:blipFill>
        <p:spPr>
          <a:xfrm>
            <a:off x="0" y="0"/>
            <a:ext cx="4607859" cy="3921470"/>
          </a:xfrm>
          <a:prstGeom prst="rect">
            <a:avLst/>
          </a:prstGeom>
          <a:noFill/>
          <a:ln>
            <a:noFill/>
          </a:ln>
        </p:spPr>
      </p:pic>
      <p:sp>
        <p:nvSpPr>
          <p:cNvPr id="45" name="Google Shape;45;p3"/>
          <p:cNvSpPr txBox="1"/>
          <p:nvPr>
            <p:ph type="ctrTitle"/>
          </p:nvPr>
        </p:nvSpPr>
        <p:spPr>
          <a:xfrm>
            <a:off x="793374" y="1601975"/>
            <a:ext cx="10614213" cy="3238966"/>
          </a:xfrm>
          <a:prstGeom prst="rect">
            <a:avLst/>
          </a:prstGeom>
          <a:noFill/>
          <a:ln>
            <a:noFill/>
          </a:ln>
        </p:spPr>
        <p:txBody>
          <a:bodyPr anchorCtr="0" anchor="ctr" bIns="0" lIns="0" spcFirstLastPara="1" rIns="0" wrap="square" tIns="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
          <p:cNvSpPr txBox="1"/>
          <p:nvPr>
            <p:ph idx="10" type="dt"/>
          </p:nvPr>
        </p:nvSpPr>
        <p:spPr>
          <a:xfrm>
            <a:off x="1281952" y="6244292"/>
            <a:ext cx="1367119" cy="36512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
          <p:cNvSpPr txBox="1"/>
          <p:nvPr>
            <p:ph idx="11" type="ftr"/>
          </p:nvPr>
        </p:nvSpPr>
        <p:spPr>
          <a:xfrm>
            <a:off x="4038600" y="6244292"/>
            <a:ext cx="4114800" cy="36512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
          <p:cNvSpPr txBox="1"/>
          <p:nvPr>
            <p:ph idx="12" type="sldNum"/>
          </p:nvPr>
        </p:nvSpPr>
        <p:spPr>
          <a:xfrm>
            <a:off x="672352" y="6244292"/>
            <a:ext cx="537883" cy="365125"/>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rect b="b" l="l" r="r" t="t"/>
              <a:pathLst>
                <a:path extrusionOk="0" h="2336" w="2121">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rect b="b" l="l" r="r" t="t"/>
              <a:pathLst>
                <a:path extrusionOk="0" h="2336" w="2416">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rect b="b" l="l" r="r" t="t"/>
              <a:pathLst>
                <a:path extrusionOk="0" h="2336" w="2014">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rect b="b" l="l" r="r" t="t"/>
              <a:pathLst>
                <a:path extrusionOk="0" h="2403" w="1964">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rect b="b" l="l" r="r" t="t"/>
              <a:pathLst>
                <a:path extrusionOk="0" h="2343" w="2418">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rect b="b" l="l" r="r" t="t"/>
              <a:pathLst>
                <a:path extrusionOk="0" h="2343" w="1583">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rect b="b" l="l" r="r" t="t"/>
              <a:pathLst>
                <a:path extrusionOk="0" h="2343" w="1582">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rect b="b" l="l" r="r" t="t"/>
              <a:pathLst>
                <a:path extrusionOk="0" h="2403" w="1964">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rect b="b" l="l" r="r" t="t"/>
              <a:pathLst>
                <a:path extrusionOk="0" h="2343" w="169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rect b="b" l="l" r="r" t="t"/>
              <a:pathLst>
                <a:path extrusionOk="0" h="2343" w="1975">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rect b="b" l="l" r="r" t="t"/>
              <a:pathLst>
                <a:path extrusionOk="0" h="2344" w="2068">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rect b="b" l="l" r="r" t="t"/>
              <a:pathLst>
                <a:path extrusionOk="0" h="2344" w="2417">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rect b="b" l="l" r="r" t="t"/>
              <a:pathLst>
                <a:path extrusionOk="0" h="2344" w="1583">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rect b="b" l="l" r="r" t="t"/>
              <a:pathLst>
                <a:path extrusionOk="0" h="2406" w="2279">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rect b="b" l="l" r="r" t="t"/>
              <a:pathLst>
                <a:path extrusionOk="0" h="2406" w="2204">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rect b="b" l="l" r="r" t="t"/>
              <a:pathLst>
                <a:path extrusionOk="0" h="2344" w="2037">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cap="flat" cmpd="sng" w="12700">
            <a:solidFill>
              <a:schemeClr val="dk1"/>
            </a:solidFill>
            <a:prstDash val="solid"/>
            <a:miter lim="800000"/>
            <a:headEnd len="sm" w="sm" type="none"/>
            <a:tailEnd len="sm" w="sm" type="none"/>
          </a:ln>
        </p:spPr>
      </p:cxnSp>
      <p:cxnSp>
        <p:nvCxnSpPr>
          <p:cNvPr id="70" name="Google Shape;70;p3"/>
          <p:cNvCxnSpPr/>
          <p:nvPr/>
        </p:nvCxnSpPr>
        <p:spPr>
          <a:xfrm>
            <a:off x="10251142" y="5995988"/>
            <a:ext cx="0" cy="862012"/>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sisältö" type="obj">
  <p:cSld name="OBJECT">
    <p:spTree>
      <p:nvGrpSpPr>
        <p:cNvPr id="71" name="Shape 71"/>
        <p:cNvGrpSpPr/>
        <p:nvPr/>
      </p:nvGrpSpPr>
      <p:grpSpPr>
        <a:xfrm>
          <a:off x="0" y="0"/>
          <a:ext cx="0" cy="0"/>
          <a:chOff x="0" y="0"/>
          <a:chExt cx="0" cy="0"/>
        </a:xfrm>
      </p:grpSpPr>
      <p:sp>
        <p:nvSpPr>
          <p:cNvPr id="72" name="Google Shape;72;p4"/>
          <p:cNvSpPr txBox="1"/>
          <p:nvPr>
            <p:ph type="title"/>
          </p:nvPr>
        </p:nvSpPr>
        <p:spPr>
          <a:xfrm>
            <a:off x="672352" y="555812"/>
            <a:ext cx="10860741" cy="88750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4"/>
          <p:cNvSpPr txBox="1"/>
          <p:nvPr>
            <p:ph idx="1" type="body"/>
          </p:nvPr>
        </p:nvSpPr>
        <p:spPr>
          <a:xfrm>
            <a:off x="672352" y="1546412"/>
            <a:ext cx="10860741" cy="4312023"/>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4"/>
          <p:cNvSpPr txBox="1"/>
          <p:nvPr>
            <p:ph idx="10" type="dt"/>
          </p:nvPr>
        </p:nvSpPr>
        <p:spPr>
          <a:xfrm>
            <a:off x="1281952" y="6244292"/>
            <a:ext cx="1367119" cy="36512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
          <p:cNvSpPr txBox="1"/>
          <p:nvPr>
            <p:ph idx="11" type="ftr"/>
          </p:nvPr>
        </p:nvSpPr>
        <p:spPr>
          <a:xfrm>
            <a:off x="4038600" y="6244292"/>
            <a:ext cx="4114800" cy="36512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
          <p:cNvSpPr txBox="1"/>
          <p:nvPr>
            <p:ph idx="12" type="sldNum"/>
          </p:nvPr>
        </p:nvSpPr>
        <p:spPr>
          <a:xfrm>
            <a:off x="672352" y="6244292"/>
            <a:ext cx="537883" cy="365125"/>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grpSp>
        <p:nvGrpSpPr>
          <p:cNvPr id="77" name="Google Shape;77;p4"/>
          <p:cNvGrpSpPr/>
          <p:nvPr/>
        </p:nvGrpSpPr>
        <p:grpSpPr>
          <a:xfrm>
            <a:off x="10574336" y="6256804"/>
            <a:ext cx="1289051" cy="318800"/>
            <a:chOff x="2181226" y="2460626"/>
            <a:chExt cx="7831137" cy="1936750"/>
          </a:xfrm>
        </p:grpSpPr>
        <p:sp>
          <p:nvSpPr>
            <p:cNvPr id="78" name="Google Shape;78;p4"/>
            <p:cNvSpPr/>
            <p:nvPr/>
          </p:nvSpPr>
          <p:spPr>
            <a:xfrm>
              <a:off x="2181226" y="2470151"/>
              <a:ext cx="763588" cy="842963"/>
            </a:xfrm>
            <a:custGeom>
              <a:rect b="b" l="l" r="r" t="t"/>
              <a:pathLst>
                <a:path extrusionOk="0" h="2336" w="2121">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79" name="Google Shape;79;p4"/>
            <p:cNvSpPr/>
            <p:nvPr/>
          </p:nvSpPr>
          <p:spPr>
            <a:xfrm>
              <a:off x="2954338" y="2470151"/>
              <a:ext cx="869950" cy="842963"/>
            </a:xfrm>
            <a:custGeom>
              <a:rect b="b" l="l" r="r" t="t"/>
              <a:pathLst>
                <a:path extrusionOk="0" h="2336" w="2416">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80" name="Google Shape;80;p4"/>
            <p:cNvSpPr/>
            <p:nvPr/>
          </p:nvSpPr>
          <p:spPr>
            <a:xfrm>
              <a:off x="3883026" y="2470151"/>
              <a:ext cx="725488" cy="842963"/>
            </a:xfrm>
            <a:custGeom>
              <a:rect b="b" l="l" r="r" t="t"/>
              <a:pathLst>
                <a:path extrusionOk="0" h="2336" w="2014">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81" name="Google Shape;81;p4"/>
            <p:cNvSpPr/>
            <p:nvPr/>
          </p:nvSpPr>
          <p:spPr>
            <a:xfrm>
              <a:off x="4668838" y="2460626"/>
              <a:ext cx="708025" cy="866775"/>
            </a:xfrm>
            <a:custGeom>
              <a:rect b="b" l="l" r="r" t="t"/>
              <a:pathLst>
                <a:path extrusionOk="0" h="2403" w="1964">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82" name="Google Shape;82;p4"/>
            <p:cNvSpPr/>
            <p:nvPr/>
          </p:nvSpPr>
          <p:spPr>
            <a:xfrm>
              <a:off x="5375276" y="2471738"/>
              <a:ext cx="871538" cy="846138"/>
            </a:xfrm>
            <a:custGeom>
              <a:rect b="b" l="l" r="r" t="t"/>
              <a:pathLst>
                <a:path extrusionOk="0" h="2343" w="2418">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83" name="Google Shape;83;p4"/>
            <p:cNvSpPr/>
            <p:nvPr/>
          </p:nvSpPr>
          <p:spPr>
            <a:xfrm>
              <a:off x="6299201" y="2471738"/>
              <a:ext cx="569913" cy="846138"/>
            </a:xfrm>
            <a:custGeom>
              <a:rect b="b" l="l" r="r" t="t"/>
              <a:pathLst>
                <a:path extrusionOk="0" h="2343" w="1583">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84" name="Google Shape;84;p4"/>
            <p:cNvSpPr/>
            <p:nvPr/>
          </p:nvSpPr>
          <p:spPr>
            <a:xfrm>
              <a:off x="6935788" y="2471738"/>
              <a:ext cx="569913" cy="846138"/>
            </a:xfrm>
            <a:custGeom>
              <a:rect b="b" l="l" r="r" t="t"/>
              <a:pathLst>
                <a:path extrusionOk="0" h="2343" w="1582">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85" name="Google Shape;85;p4"/>
            <p:cNvSpPr/>
            <p:nvPr/>
          </p:nvSpPr>
          <p:spPr>
            <a:xfrm>
              <a:off x="7570788" y="2471738"/>
              <a:ext cx="230188" cy="846138"/>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86" name="Google Shape;86;p4"/>
            <p:cNvSpPr/>
            <p:nvPr/>
          </p:nvSpPr>
          <p:spPr>
            <a:xfrm>
              <a:off x="7861301" y="2460626"/>
              <a:ext cx="706438" cy="866775"/>
            </a:xfrm>
            <a:custGeom>
              <a:rect b="b" l="l" r="r" t="t"/>
              <a:pathLst>
                <a:path extrusionOk="0" h="2403" w="1964">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87" name="Google Shape;87;p4"/>
            <p:cNvSpPr/>
            <p:nvPr/>
          </p:nvSpPr>
          <p:spPr>
            <a:xfrm>
              <a:off x="8628063" y="2471738"/>
              <a:ext cx="609600" cy="846138"/>
            </a:xfrm>
            <a:custGeom>
              <a:rect b="b" l="l" r="r" t="t"/>
              <a:pathLst>
                <a:path extrusionOk="0" h="2343" w="169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88" name="Google Shape;88;p4"/>
            <p:cNvSpPr/>
            <p:nvPr/>
          </p:nvSpPr>
          <p:spPr>
            <a:xfrm>
              <a:off x="9301163" y="2471738"/>
              <a:ext cx="711200" cy="846138"/>
            </a:xfrm>
            <a:custGeom>
              <a:rect b="b" l="l" r="r" t="t"/>
              <a:pathLst>
                <a:path extrusionOk="0" h="2343" w="1975">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89" name="Google Shape;89;p4"/>
            <p:cNvSpPr/>
            <p:nvPr/>
          </p:nvSpPr>
          <p:spPr>
            <a:xfrm>
              <a:off x="2181226" y="3541713"/>
              <a:ext cx="744538" cy="844550"/>
            </a:xfrm>
            <a:custGeom>
              <a:rect b="b" l="l" r="r" t="t"/>
              <a:pathLst>
                <a:path extrusionOk="0" h="2344" w="2068">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90" name="Google Shape;90;p4"/>
            <p:cNvSpPr/>
            <p:nvPr/>
          </p:nvSpPr>
          <p:spPr>
            <a:xfrm>
              <a:off x="300355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91" name="Google Shape;91;p4"/>
            <p:cNvSpPr/>
            <p:nvPr/>
          </p:nvSpPr>
          <p:spPr>
            <a:xfrm>
              <a:off x="3286126" y="3541713"/>
              <a:ext cx="869950" cy="844550"/>
            </a:xfrm>
            <a:custGeom>
              <a:rect b="b" l="l" r="r" t="t"/>
              <a:pathLst>
                <a:path extrusionOk="0" h="2344" w="2417">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92" name="Google Shape;92;p4"/>
            <p:cNvSpPr/>
            <p:nvPr/>
          </p:nvSpPr>
          <p:spPr>
            <a:xfrm>
              <a:off x="4210051" y="3541713"/>
              <a:ext cx="569913" cy="844550"/>
            </a:xfrm>
            <a:custGeom>
              <a:rect b="b" l="l" r="r" t="t"/>
              <a:pathLst>
                <a:path extrusionOk="0" h="2344" w="1583">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93" name="Google Shape;93;p4"/>
            <p:cNvSpPr/>
            <p:nvPr/>
          </p:nvSpPr>
          <p:spPr>
            <a:xfrm>
              <a:off x="4810126" y="3529013"/>
              <a:ext cx="820738" cy="868363"/>
            </a:xfrm>
            <a:custGeom>
              <a:rect b="b" l="l" r="r" t="t"/>
              <a:pathLst>
                <a:path extrusionOk="0" h="2406" w="2279">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94" name="Google Shape;94;p4"/>
            <p:cNvSpPr/>
            <p:nvPr/>
          </p:nvSpPr>
          <p:spPr>
            <a:xfrm>
              <a:off x="5705476" y="3529013"/>
              <a:ext cx="793750" cy="868363"/>
            </a:xfrm>
            <a:custGeom>
              <a:rect b="b" l="l" r="r" t="t"/>
              <a:pathLst>
                <a:path extrusionOk="0" h="2406" w="2204">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95" name="Google Shape;95;p4"/>
            <p:cNvSpPr/>
            <p:nvPr/>
          </p:nvSpPr>
          <p:spPr>
            <a:xfrm>
              <a:off x="657860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96" name="Google Shape;96;p4"/>
            <p:cNvSpPr/>
            <p:nvPr/>
          </p:nvSpPr>
          <p:spPr>
            <a:xfrm>
              <a:off x="6865938" y="3541713"/>
              <a:ext cx="733425" cy="844550"/>
            </a:xfrm>
            <a:custGeom>
              <a:rect b="b" l="l" r="r" t="t"/>
              <a:pathLst>
                <a:path extrusionOk="0" h="2344" w="2037">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grpSp>
      <p:cxnSp>
        <p:nvCxnSpPr>
          <p:cNvPr id="97" name="Google Shape;97;p4"/>
          <p:cNvCxnSpPr/>
          <p:nvPr/>
        </p:nvCxnSpPr>
        <p:spPr>
          <a:xfrm>
            <a:off x="-1" y="5992906"/>
            <a:ext cx="12193200" cy="0"/>
          </a:xfrm>
          <a:prstGeom prst="straightConnector1">
            <a:avLst/>
          </a:prstGeom>
          <a:noFill/>
          <a:ln cap="flat" cmpd="sng" w="12700">
            <a:solidFill>
              <a:schemeClr val="dk1"/>
            </a:solidFill>
            <a:prstDash val="solid"/>
            <a:miter lim="800000"/>
            <a:headEnd len="sm" w="sm" type="none"/>
            <a:tailEnd len="sm" w="sm" type="none"/>
          </a:ln>
        </p:spPr>
      </p:cxnSp>
      <p:cxnSp>
        <p:nvCxnSpPr>
          <p:cNvPr id="98" name="Google Shape;98;p4"/>
          <p:cNvCxnSpPr/>
          <p:nvPr/>
        </p:nvCxnSpPr>
        <p:spPr>
          <a:xfrm>
            <a:off x="10251142" y="5995988"/>
            <a:ext cx="0" cy="862012"/>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tsikko ja sisältö">
  <p:cSld name="1_Otsikko ja sisältö">
    <p:spTree>
      <p:nvGrpSpPr>
        <p:cNvPr id="99" name="Shape 99"/>
        <p:cNvGrpSpPr/>
        <p:nvPr/>
      </p:nvGrpSpPr>
      <p:grpSpPr>
        <a:xfrm>
          <a:off x="0" y="0"/>
          <a:ext cx="0" cy="0"/>
          <a:chOff x="0" y="0"/>
          <a:chExt cx="0" cy="0"/>
        </a:xfrm>
      </p:grpSpPr>
      <p:sp>
        <p:nvSpPr>
          <p:cNvPr id="100" name="Google Shape;100;p5"/>
          <p:cNvSpPr txBox="1"/>
          <p:nvPr>
            <p:ph type="title"/>
          </p:nvPr>
        </p:nvSpPr>
        <p:spPr>
          <a:xfrm>
            <a:off x="672352" y="555812"/>
            <a:ext cx="10860741" cy="88750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5"/>
          <p:cNvSpPr txBox="1"/>
          <p:nvPr>
            <p:ph idx="1" type="body"/>
          </p:nvPr>
        </p:nvSpPr>
        <p:spPr>
          <a:xfrm>
            <a:off x="672352" y="1546412"/>
            <a:ext cx="10860741" cy="4312023"/>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5"/>
          <p:cNvSpPr txBox="1"/>
          <p:nvPr>
            <p:ph idx="10" type="dt"/>
          </p:nvPr>
        </p:nvSpPr>
        <p:spPr>
          <a:xfrm>
            <a:off x="1281952" y="6244292"/>
            <a:ext cx="1367119" cy="36512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5"/>
          <p:cNvSpPr txBox="1"/>
          <p:nvPr>
            <p:ph idx="11" type="ftr"/>
          </p:nvPr>
        </p:nvSpPr>
        <p:spPr>
          <a:xfrm>
            <a:off x="4038600" y="6244292"/>
            <a:ext cx="4114800" cy="36512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5"/>
          <p:cNvSpPr txBox="1"/>
          <p:nvPr>
            <p:ph idx="12" type="sldNum"/>
          </p:nvPr>
        </p:nvSpPr>
        <p:spPr>
          <a:xfrm>
            <a:off x="672352" y="6244292"/>
            <a:ext cx="537883" cy="365125"/>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pic>
        <p:nvPicPr>
          <p:cNvPr id="105" name="Google Shape;105;p5"/>
          <p:cNvPicPr preferRelativeResize="0"/>
          <p:nvPr/>
        </p:nvPicPr>
        <p:blipFill rotWithShape="1">
          <a:blip r:embed="rId2">
            <a:alphaModFix/>
          </a:blip>
          <a:srcRect b="0" l="0" r="0" t="0"/>
          <a:stretch/>
        </p:blipFill>
        <p:spPr>
          <a:xfrm>
            <a:off x="3504477" y="5236798"/>
            <a:ext cx="5361618" cy="1621201"/>
          </a:xfrm>
          <a:prstGeom prst="rect">
            <a:avLst/>
          </a:prstGeom>
          <a:noFill/>
          <a:ln>
            <a:noFill/>
          </a:ln>
        </p:spPr>
      </p:pic>
      <p:pic>
        <p:nvPicPr>
          <p:cNvPr id="106" name="Google Shape;106;p5"/>
          <p:cNvPicPr preferRelativeResize="0"/>
          <p:nvPr/>
        </p:nvPicPr>
        <p:blipFill rotWithShape="1">
          <a:blip r:embed="rId3">
            <a:alphaModFix/>
          </a:blip>
          <a:srcRect b="0" l="0" r="0" t="0"/>
          <a:stretch/>
        </p:blipFill>
        <p:spPr>
          <a:xfrm>
            <a:off x="4876799" y="6342111"/>
            <a:ext cx="2718865" cy="515874"/>
          </a:xfrm>
          <a:prstGeom prst="rect">
            <a:avLst/>
          </a:prstGeom>
          <a:noFill/>
          <a:ln>
            <a:noFill/>
          </a:ln>
        </p:spPr>
      </p:pic>
      <p:grpSp>
        <p:nvGrpSpPr>
          <p:cNvPr id="107" name="Google Shape;107;p5"/>
          <p:cNvGrpSpPr/>
          <p:nvPr/>
        </p:nvGrpSpPr>
        <p:grpSpPr>
          <a:xfrm>
            <a:off x="10574336" y="6256804"/>
            <a:ext cx="1289051" cy="318800"/>
            <a:chOff x="2181226" y="2460626"/>
            <a:chExt cx="7831137" cy="1936750"/>
          </a:xfrm>
        </p:grpSpPr>
        <p:sp>
          <p:nvSpPr>
            <p:cNvPr id="108" name="Google Shape;108;p5"/>
            <p:cNvSpPr/>
            <p:nvPr/>
          </p:nvSpPr>
          <p:spPr>
            <a:xfrm>
              <a:off x="2181226" y="2470151"/>
              <a:ext cx="763588" cy="842963"/>
            </a:xfrm>
            <a:custGeom>
              <a:rect b="b" l="l" r="r" t="t"/>
              <a:pathLst>
                <a:path extrusionOk="0" h="2336" w="2121">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09" name="Google Shape;109;p5"/>
            <p:cNvSpPr/>
            <p:nvPr/>
          </p:nvSpPr>
          <p:spPr>
            <a:xfrm>
              <a:off x="2954338" y="2470151"/>
              <a:ext cx="869950" cy="842963"/>
            </a:xfrm>
            <a:custGeom>
              <a:rect b="b" l="l" r="r" t="t"/>
              <a:pathLst>
                <a:path extrusionOk="0" h="2336" w="2416">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10" name="Google Shape;110;p5"/>
            <p:cNvSpPr/>
            <p:nvPr/>
          </p:nvSpPr>
          <p:spPr>
            <a:xfrm>
              <a:off x="3883026" y="2470151"/>
              <a:ext cx="725488" cy="842963"/>
            </a:xfrm>
            <a:custGeom>
              <a:rect b="b" l="l" r="r" t="t"/>
              <a:pathLst>
                <a:path extrusionOk="0" h="2336" w="2014">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11" name="Google Shape;111;p5"/>
            <p:cNvSpPr/>
            <p:nvPr/>
          </p:nvSpPr>
          <p:spPr>
            <a:xfrm>
              <a:off x="4668838" y="2460626"/>
              <a:ext cx="708025" cy="866775"/>
            </a:xfrm>
            <a:custGeom>
              <a:rect b="b" l="l" r="r" t="t"/>
              <a:pathLst>
                <a:path extrusionOk="0" h="2403" w="1964">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12" name="Google Shape;112;p5"/>
            <p:cNvSpPr/>
            <p:nvPr/>
          </p:nvSpPr>
          <p:spPr>
            <a:xfrm>
              <a:off x="5375276" y="2471738"/>
              <a:ext cx="871538" cy="846138"/>
            </a:xfrm>
            <a:custGeom>
              <a:rect b="b" l="l" r="r" t="t"/>
              <a:pathLst>
                <a:path extrusionOk="0" h="2343" w="2418">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13" name="Google Shape;113;p5"/>
            <p:cNvSpPr/>
            <p:nvPr/>
          </p:nvSpPr>
          <p:spPr>
            <a:xfrm>
              <a:off x="6299201" y="2471738"/>
              <a:ext cx="569913" cy="846138"/>
            </a:xfrm>
            <a:custGeom>
              <a:rect b="b" l="l" r="r" t="t"/>
              <a:pathLst>
                <a:path extrusionOk="0" h="2343" w="1583">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14" name="Google Shape;114;p5"/>
            <p:cNvSpPr/>
            <p:nvPr/>
          </p:nvSpPr>
          <p:spPr>
            <a:xfrm>
              <a:off x="6935788" y="2471738"/>
              <a:ext cx="569913" cy="846138"/>
            </a:xfrm>
            <a:custGeom>
              <a:rect b="b" l="l" r="r" t="t"/>
              <a:pathLst>
                <a:path extrusionOk="0" h="2343" w="1582">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15" name="Google Shape;115;p5"/>
            <p:cNvSpPr/>
            <p:nvPr/>
          </p:nvSpPr>
          <p:spPr>
            <a:xfrm>
              <a:off x="7570788" y="2471738"/>
              <a:ext cx="230188" cy="846138"/>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16" name="Google Shape;116;p5"/>
            <p:cNvSpPr/>
            <p:nvPr/>
          </p:nvSpPr>
          <p:spPr>
            <a:xfrm>
              <a:off x="7861301" y="2460626"/>
              <a:ext cx="706438" cy="866775"/>
            </a:xfrm>
            <a:custGeom>
              <a:rect b="b" l="l" r="r" t="t"/>
              <a:pathLst>
                <a:path extrusionOk="0" h="2403" w="1964">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17" name="Google Shape;117;p5"/>
            <p:cNvSpPr/>
            <p:nvPr/>
          </p:nvSpPr>
          <p:spPr>
            <a:xfrm>
              <a:off x="8628063" y="2471738"/>
              <a:ext cx="609600" cy="846138"/>
            </a:xfrm>
            <a:custGeom>
              <a:rect b="b" l="l" r="r" t="t"/>
              <a:pathLst>
                <a:path extrusionOk="0" h="2343" w="169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18" name="Google Shape;118;p5"/>
            <p:cNvSpPr/>
            <p:nvPr/>
          </p:nvSpPr>
          <p:spPr>
            <a:xfrm>
              <a:off x="9301163" y="2471738"/>
              <a:ext cx="711200" cy="846138"/>
            </a:xfrm>
            <a:custGeom>
              <a:rect b="b" l="l" r="r" t="t"/>
              <a:pathLst>
                <a:path extrusionOk="0" h="2343" w="1975">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19" name="Google Shape;119;p5"/>
            <p:cNvSpPr/>
            <p:nvPr/>
          </p:nvSpPr>
          <p:spPr>
            <a:xfrm>
              <a:off x="2181226" y="3541713"/>
              <a:ext cx="744538" cy="844550"/>
            </a:xfrm>
            <a:custGeom>
              <a:rect b="b" l="l" r="r" t="t"/>
              <a:pathLst>
                <a:path extrusionOk="0" h="2344" w="2068">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20" name="Google Shape;120;p5"/>
            <p:cNvSpPr/>
            <p:nvPr/>
          </p:nvSpPr>
          <p:spPr>
            <a:xfrm>
              <a:off x="300355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21" name="Google Shape;121;p5"/>
            <p:cNvSpPr/>
            <p:nvPr/>
          </p:nvSpPr>
          <p:spPr>
            <a:xfrm>
              <a:off x="3286126" y="3541713"/>
              <a:ext cx="869950" cy="844550"/>
            </a:xfrm>
            <a:custGeom>
              <a:rect b="b" l="l" r="r" t="t"/>
              <a:pathLst>
                <a:path extrusionOk="0" h="2344" w="2417">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22" name="Google Shape;122;p5"/>
            <p:cNvSpPr/>
            <p:nvPr/>
          </p:nvSpPr>
          <p:spPr>
            <a:xfrm>
              <a:off x="4210051" y="3541713"/>
              <a:ext cx="569913" cy="844550"/>
            </a:xfrm>
            <a:custGeom>
              <a:rect b="b" l="l" r="r" t="t"/>
              <a:pathLst>
                <a:path extrusionOk="0" h="2344" w="1583">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23" name="Google Shape;123;p5"/>
            <p:cNvSpPr/>
            <p:nvPr/>
          </p:nvSpPr>
          <p:spPr>
            <a:xfrm>
              <a:off x="4810126" y="3529013"/>
              <a:ext cx="820738" cy="868363"/>
            </a:xfrm>
            <a:custGeom>
              <a:rect b="b" l="l" r="r" t="t"/>
              <a:pathLst>
                <a:path extrusionOk="0" h="2406" w="2279">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24" name="Google Shape;124;p5"/>
            <p:cNvSpPr/>
            <p:nvPr/>
          </p:nvSpPr>
          <p:spPr>
            <a:xfrm>
              <a:off x="5705476" y="3529013"/>
              <a:ext cx="793750" cy="868363"/>
            </a:xfrm>
            <a:custGeom>
              <a:rect b="b" l="l" r="r" t="t"/>
              <a:pathLst>
                <a:path extrusionOk="0" h="2406" w="2204">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25" name="Google Shape;125;p5"/>
            <p:cNvSpPr/>
            <p:nvPr/>
          </p:nvSpPr>
          <p:spPr>
            <a:xfrm>
              <a:off x="657860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26" name="Google Shape;126;p5"/>
            <p:cNvSpPr/>
            <p:nvPr/>
          </p:nvSpPr>
          <p:spPr>
            <a:xfrm>
              <a:off x="6865938" y="3541713"/>
              <a:ext cx="733425" cy="844550"/>
            </a:xfrm>
            <a:custGeom>
              <a:rect b="b" l="l" r="r" t="t"/>
              <a:pathLst>
                <a:path extrusionOk="0" h="2344" w="2037">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grpSp>
      <p:cxnSp>
        <p:nvCxnSpPr>
          <p:cNvPr id="127" name="Google Shape;127;p5"/>
          <p:cNvCxnSpPr/>
          <p:nvPr/>
        </p:nvCxnSpPr>
        <p:spPr>
          <a:xfrm>
            <a:off x="-1" y="5992906"/>
            <a:ext cx="12193200" cy="0"/>
          </a:xfrm>
          <a:prstGeom prst="straightConnector1">
            <a:avLst/>
          </a:prstGeom>
          <a:noFill/>
          <a:ln cap="flat" cmpd="sng" w="12700">
            <a:solidFill>
              <a:schemeClr val="dk1"/>
            </a:solidFill>
            <a:prstDash val="solid"/>
            <a:miter lim="800000"/>
            <a:headEnd len="sm" w="sm" type="none"/>
            <a:tailEnd len="sm" w="sm" type="none"/>
          </a:ln>
        </p:spPr>
      </p:cxnSp>
      <p:cxnSp>
        <p:nvCxnSpPr>
          <p:cNvPr id="128" name="Google Shape;128;p5"/>
          <p:cNvCxnSpPr/>
          <p:nvPr/>
        </p:nvCxnSpPr>
        <p:spPr>
          <a:xfrm>
            <a:off x="10251142" y="5995988"/>
            <a:ext cx="0" cy="862012"/>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ksi sisältökohdetta">
  <p:cSld name="Kaksi sisältökohdetta">
    <p:spTree>
      <p:nvGrpSpPr>
        <p:cNvPr id="129" name="Shape 129"/>
        <p:cNvGrpSpPr/>
        <p:nvPr/>
      </p:nvGrpSpPr>
      <p:grpSpPr>
        <a:xfrm>
          <a:off x="0" y="0"/>
          <a:ext cx="0" cy="0"/>
          <a:chOff x="0" y="0"/>
          <a:chExt cx="0" cy="0"/>
        </a:xfrm>
      </p:grpSpPr>
      <p:sp>
        <p:nvSpPr>
          <p:cNvPr id="130" name="Google Shape;130;p6"/>
          <p:cNvSpPr txBox="1"/>
          <p:nvPr>
            <p:ph type="title"/>
          </p:nvPr>
        </p:nvSpPr>
        <p:spPr>
          <a:xfrm>
            <a:off x="672352" y="555812"/>
            <a:ext cx="10860741" cy="88750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6"/>
          <p:cNvSpPr txBox="1"/>
          <p:nvPr>
            <p:ph idx="1" type="body"/>
          </p:nvPr>
        </p:nvSpPr>
        <p:spPr>
          <a:xfrm>
            <a:off x="672353" y="1546412"/>
            <a:ext cx="4706469" cy="4312023"/>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6"/>
          <p:cNvSpPr txBox="1"/>
          <p:nvPr>
            <p:ph idx="10" type="dt"/>
          </p:nvPr>
        </p:nvSpPr>
        <p:spPr>
          <a:xfrm>
            <a:off x="1281952" y="6244292"/>
            <a:ext cx="1367119" cy="36512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6"/>
          <p:cNvSpPr txBox="1"/>
          <p:nvPr>
            <p:ph idx="11" type="ftr"/>
          </p:nvPr>
        </p:nvSpPr>
        <p:spPr>
          <a:xfrm>
            <a:off x="4038600" y="6244292"/>
            <a:ext cx="4114800" cy="36512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6"/>
          <p:cNvSpPr txBox="1"/>
          <p:nvPr>
            <p:ph idx="12" type="sldNum"/>
          </p:nvPr>
        </p:nvSpPr>
        <p:spPr>
          <a:xfrm>
            <a:off x="672352" y="6244292"/>
            <a:ext cx="537883" cy="365125"/>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35" name="Google Shape;135;p6"/>
          <p:cNvSpPr txBox="1"/>
          <p:nvPr>
            <p:ph idx="2" type="body"/>
          </p:nvPr>
        </p:nvSpPr>
        <p:spPr>
          <a:xfrm>
            <a:off x="6826624" y="1546412"/>
            <a:ext cx="4706469" cy="4312023"/>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36" name="Google Shape;136;p6"/>
          <p:cNvGrpSpPr/>
          <p:nvPr/>
        </p:nvGrpSpPr>
        <p:grpSpPr>
          <a:xfrm>
            <a:off x="10574336" y="6256804"/>
            <a:ext cx="1289051" cy="318800"/>
            <a:chOff x="2181226" y="2460626"/>
            <a:chExt cx="7831137" cy="1936750"/>
          </a:xfrm>
        </p:grpSpPr>
        <p:sp>
          <p:nvSpPr>
            <p:cNvPr id="137" name="Google Shape;137;p6"/>
            <p:cNvSpPr/>
            <p:nvPr/>
          </p:nvSpPr>
          <p:spPr>
            <a:xfrm>
              <a:off x="2181226" y="2470151"/>
              <a:ext cx="763588" cy="842963"/>
            </a:xfrm>
            <a:custGeom>
              <a:rect b="b" l="l" r="r" t="t"/>
              <a:pathLst>
                <a:path extrusionOk="0" h="2336" w="2121">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38" name="Google Shape;138;p6"/>
            <p:cNvSpPr/>
            <p:nvPr/>
          </p:nvSpPr>
          <p:spPr>
            <a:xfrm>
              <a:off x="2954338" y="2470151"/>
              <a:ext cx="869950" cy="842963"/>
            </a:xfrm>
            <a:custGeom>
              <a:rect b="b" l="l" r="r" t="t"/>
              <a:pathLst>
                <a:path extrusionOk="0" h="2336" w="2416">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39" name="Google Shape;139;p6"/>
            <p:cNvSpPr/>
            <p:nvPr/>
          </p:nvSpPr>
          <p:spPr>
            <a:xfrm>
              <a:off x="3883026" y="2470151"/>
              <a:ext cx="725488" cy="842963"/>
            </a:xfrm>
            <a:custGeom>
              <a:rect b="b" l="l" r="r" t="t"/>
              <a:pathLst>
                <a:path extrusionOk="0" h="2336" w="2014">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40" name="Google Shape;140;p6"/>
            <p:cNvSpPr/>
            <p:nvPr/>
          </p:nvSpPr>
          <p:spPr>
            <a:xfrm>
              <a:off x="4668838" y="2460626"/>
              <a:ext cx="708025" cy="866775"/>
            </a:xfrm>
            <a:custGeom>
              <a:rect b="b" l="l" r="r" t="t"/>
              <a:pathLst>
                <a:path extrusionOk="0" h="2403" w="1964">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41" name="Google Shape;141;p6"/>
            <p:cNvSpPr/>
            <p:nvPr/>
          </p:nvSpPr>
          <p:spPr>
            <a:xfrm>
              <a:off x="5375276" y="2471738"/>
              <a:ext cx="871538" cy="846138"/>
            </a:xfrm>
            <a:custGeom>
              <a:rect b="b" l="l" r="r" t="t"/>
              <a:pathLst>
                <a:path extrusionOk="0" h="2343" w="2418">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42" name="Google Shape;142;p6"/>
            <p:cNvSpPr/>
            <p:nvPr/>
          </p:nvSpPr>
          <p:spPr>
            <a:xfrm>
              <a:off x="6299201" y="2471738"/>
              <a:ext cx="569913" cy="846138"/>
            </a:xfrm>
            <a:custGeom>
              <a:rect b="b" l="l" r="r" t="t"/>
              <a:pathLst>
                <a:path extrusionOk="0" h="2343" w="1583">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43" name="Google Shape;143;p6"/>
            <p:cNvSpPr/>
            <p:nvPr/>
          </p:nvSpPr>
          <p:spPr>
            <a:xfrm>
              <a:off x="6935788" y="2471738"/>
              <a:ext cx="569913" cy="846138"/>
            </a:xfrm>
            <a:custGeom>
              <a:rect b="b" l="l" r="r" t="t"/>
              <a:pathLst>
                <a:path extrusionOk="0" h="2343" w="1582">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44" name="Google Shape;144;p6"/>
            <p:cNvSpPr/>
            <p:nvPr/>
          </p:nvSpPr>
          <p:spPr>
            <a:xfrm>
              <a:off x="7570788" y="2471738"/>
              <a:ext cx="230188" cy="846138"/>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45" name="Google Shape;145;p6"/>
            <p:cNvSpPr/>
            <p:nvPr/>
          </p:nvSpPr>
          <p:spPr>
            <a:xfrm>
              <a:off x="7861301" y="2460626"/>
              <a:ext cx="706438" cy="866775"/>
            </a:xfrm>
            <a:custGeom>
              <a:rect b="b" l="l" r="r" t="t"/>
              <a:pathLst>
                <a:path extrusionOk="0" h="2403" w="1964">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46" name="Google Shape;146;p6"/>
            <p:cNvSpPr/>
            <p:nvPr/>
          </p:nvSpPr>
          <p:spPr>
            <a:xfrm>
              <a:off x="8628063" y="2471738"/>
              <a:ext cx="609600" cy="846138"/>
            </a:xfrm>
            <a:custGeom>
              <a:rect b="b" l="l" r="r" t="t"/>
              <a:pathLst>
                <a:path extrusionOk="0" h="2343" w="169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47" name="Google Shape;147;p6"/>
            <p:cNvSpPr/>
            <p:nvPr/>
          </p:nvSpPr>
          <p:spPr>
            <a:xfrm>
              <a:off x="9301163" y="2471738"/>
              <a:ext cx="711200" cy="846138"/>
            </a:xfrm>
            <a:custGeom>
              <a:rect b="b" l="l" r="r" t="t"/>
              <a:pathLst>
                <a:path extrusionOk="0" h="2343" w="1975">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48" name="Google Shape;148;p6"/>
            <p:cNvSpPr/>
            <p:nvPr/>
          </p:nvSpPr>
          <p:spPr>
            <a:xfrm>
              <a:off x="2181226" y="3541713"/>
              <a:ext cx="744538" cy="844550"/>
            </a:xfrm>
            <a:custGeom>
              <a:rect b="b" l="l" r="r" t="t"/>
              <a:pathLst>
                <a:path extrusionOk="0" h="2344" w="2068">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49" name="Google Shape;149;p6"/>
            <p:cNvSpPr/>
            <p:nvPr/>
          </p:nvSpPr>
          <p:spPr>
            <a:xfrm>
              <a:off x="300355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50" name="Google Shape;150;p6"/>
            <p:cNvSpPr/>
            <p:nvPr/>
          </p:nvSpPr>
          <p:spPr>
            <a:xfrm>
              <a:off x="3286126" y="3541713"/>
              <a:ext cx="869950" cy="844550"/>
            </a:xfrm>
            <a:custGeom>
              <a:rect b="b" l="l" r="r" t="t"/>
              <a:pathLst>
                <a:path extrusionOk="0" h="2344" w="2417">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51" name="Google Shape;151;p6"/>
            <p:cNvSpPr/>
            <p:nvPr/>
          </p:nvSpPr>
          <p:spPr>
            <a:xfrm>
              <a:off x="4210051" y="3541713"/>
              <a:ext cx="569913" cy="844550"/>
            </a:xfrm>
            <a:custGeom>
              <a:rect b="b" l="l" r="r" t="t"/>
              <a:pathLst>
                <a:path extrusionOk="0" h="2344" w="1583">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52" name="Google Shape;152;p6"/>
            <p:cNvSpPr/>
            <p:nvPr/>
          </p:nvSpPr>
          <p:spPr>
            <a:xfrm>
              <a:off x="4810126" y="3529013"/>
              <a:ext cx="820738" cy="868363"/>
            </a:xfrm>
            <a:custGeom>
              <a:rect b="b" l="l" r="r" t="t"/>
              <a:pathLst>
                <a:path extrusionOk="0" h="2406" w="2279">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53" name="Google Shape;153;p6"/>
            <p:cNvSpPr/>
            <p:nvPr/>
          </p:nvSpPr>
          <p:spPr>
            <a:xfrm>
              <a:off x="5705476" y="3529013"/>
              <a:ext cx="793750" cy="868363"/>
            </a:xfrm>
            <a:custGeom>
              <a:rect b="b" l="l" r="r" t="t"/>
              <a:pathLst>
                <a:path extrusionOk="0" h="2406" w="2204">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54" name="Google Shape;154;p6"/>
            <p:cNvSpPr/>
            <p:nvPr/>
          </p:nvSpPr>
          <p:spPr>
            <a:xfrm>
              <a:off x="657860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55" name="Google Shape;155;p6"/>
            <p:cNvSpPr/>
            <p:nvPr/>
          </p:nvSpPr>
          <p:spPr>
            <a:xfrm>
              <a:off x="6865938" y="3541713"/>
              <a:ext cx="733425" cy="844550"/>
            </a:xfrm>
            <a:custGeom>
              <a:rect b="b" l="l" r="r" t="t"/>
              <a:pathLst>
                <a:path extrusionOk="0" h="2344" w="2037">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grpSp>
      <p:cxnSp>
        <p:nvCxnSpPr>
          <p:cNvPr id="156" name="Google Shape;156;p6"/>
          <p:cNvCxnSpPr/>
          <p:nvPr/>
        </p:nvCxnSpPr>
        <p:spPr>
          <a:xfrm>
            <a:off x="-1" y="5992906"/>
            <a:ext cx="12193200" cy="0"/>
          </a:xfrm>
          <a:prstGeom prst="straightConnector1">
            <a:avLst/>
          </a:prstGeom>
          <a:noFill/>
          <a:ln cap="flat" cmpd="sng" w="12700">
            <a:solidFill>
              <a:schemeClr val="dk1"/>
            </a:solidFill>
            <a:prstDash val="solid"/>
            <a:miter lim="800000"/>
            <a:headEnd len="sm" w="sm" type="none"/>
            <a:tailEnd len="sm" w="sm" type="none"/>
          </a:ln>
        </p:spPr>
      </p:cxnSp>
      <p:cxnSp>
        <p:nvCxnSpPr>
          <p:cNvPr id="157" name="Google Shape;157;p6"/>
          <p:cNvCxnSpPr/>
          <p:nvPr/>
        </p:nvCxnSpPr>
        <p:spPr>
          <a:xfrm>
            <a:off x="6203576" y="2003612"/>
            <a:ext cx="0" cy="2931459"/>
          </a:xfrm>
          <a:prstGeom prst="straightConnector1">
            <a:avLst/>
          </a:prstGeom>
          <a:noFill/>
          <a:ln cap="flat" cmpd="sng" w="12700">
            <a:solidFill>
              <a:schemeClr val="dk1"/>
            </a:solidFill>
            <a:prstDash val="solid"/>
            <a:miter lim="800000"/>
            <a:headEnd len="sm" w="sm" type="none"/>
            <a:tailEnd len="sm" w="sm" type="none"/>
          </a:ln>
        </p:spPr>
      </p:cxnSp>
      <p:cxnSp>
        <p:nvCxnSpPr>
          <p:cNvPr id="158" name="Google Shape;158;p6"/>
          <p:cNvCxnSpPr/>
          <p:nvPr/>
        </p:nvCxnSpPr>
        <p:spPr>
          <a:xfrm>
            <a:off x="10251142" y="5995988"/>
            <a:ext cx="0" cy="862012"/>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ailu">
  <p:cSld name="Vertailu">
    <p:spTree>
      <p:nvGrpSpPr>
        <p:cNvPr id="159" name="Shape 159"/>
        <p:cNvGrpSpPr/>
        <p:nvPr/>
      </p:nvGrpSpPr>
      <p:grpSpPr>
        <a:xfrm>
          <a:off x="0" y="0"/>
          <a:ext cx="0" cy="0"/>
          <a:chOff x="0" y="0"/>
          <a:chExt cx="0" cy="0"/>
        </a:xfrm>
      </p:grpSpPr>
      <p:pic>
        <p:nvPicPr>
          <p:cNvPr id="160" name="Google Shape;160;p7"/>
          <p:cNvPicPr preferRelativeResize="0"/>
          <p:nvPr/>
        </p:nvPicPr>
        <p:blipFill rotWithShape="1">
          <a:blip r:embed="rId2">
            <a:alphaModFix/>
          </a:blip>
          <a:srcRect b="0" l="0" r="0" t="0"/>
          <a:stretch/>
        </p:blipFill>
        <p:spPr>
          <a:xfrm>
            <a:off x="3504477" y="5236798"/>
            <a:ext cx="5361618" cy="1621201"/>
          </a:xfrm>
          <a:prstGeom prst="rect">
            <a:avLst/>
          </a:prstGeom>
          <a:noFill/>
          <a:ln>
            <a:noFill/>
          </a:ln>
        </p:spPr>
      </p:pic>
      <p:pic>
        <p:nvPicPr>
          <p:cNvPr id="161" name="Google Shape;161;p7"/>
          <p:cNvPicPr preferRelativeResize="0"/>
          <p:nvPr/>
        </p:nvPicPr>
        <p:blipFill rotWithShape="1">
          <a:blip r:embed="rId3">
            <a:alphaModFix/>
          </a:blip>
          <a:srcRect b="0" l="0" r="0" t="0"/>
          <a:stretch/>
        </p:blipFill>
        <p:spPr>
          <a:xfrm>
            <a:off x="4876799" y="6342111"/>
            <a:ext cx="2718865" cy="515874"/>
          </a:xfrm>
          <a:prstGeom prst="rect">
            <a:avLst/>
          </a:prstGeom>
          <a:noFill/>
          <a:ln>
            <a:noFill/>
          </a:ln>
        </p:spPr>
      </p:pic>
      <p:sp>
        <p:nvSpPr>
          <p:cNvPr id="162" name="Google Shape;162;p7"/>
          <p:cNvSpPr txBox="1"/>
          <p:nvPr>
            <p:ph idx="1" type="body"/>
          </p:nvPr>
        </p:nvSpPr>
        <p:spPr>
          <a:xfrm>
            <a:off x="672353" y="1546412"/>
            <a:ext cx="4706469" cy="4312023"/>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7"/>
          <p:cNvSpPr txBox="1"/>
          <p:nvPr>
            <p:ph idx="10" type="dt"/>
          </p:nvPr>
        </p:nvSpPr>
        <p:spPr>
          <a:xfrm>
            <a:off x="1281952" y="6244292"/>
            <a:ext cx="1367119" cy="36512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7"/>
          <p:cNvSpPr txBox="1"/>
          <p:nvPr>
            <p:ph idx="11" type="ftr"/>
          </p:nvPr>
        </p:nvSpPr>
        <p:spPr>
          <a:xfrm>
            <a:off x="4038600" y="6244292"/>
            <a:ext cx="4114800" cy="36512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7"/>
          <p:cNvSpPr txBox="1"/>
          <p:nvPr>
            <p:ph idx="12" type="sldNum"/>
          </p:nvPr>
        </p:nvSpPr>
        <p:spPr>
          <a:xfrm>
            <a:off x="672352" y="6244292"/>
            <a:ext cx="537883" cy="365125"/>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66" name="Google Shape;166;p7"/>
          <p:cNvSpPr txBox="1"/>
          <p:nvPr>
            <p:ph idx="2" type="body"/>
          </p:nvPr>
        </p:nvSpPr>
        <p:spPr>
          <a:xfrm>
            <a:off x="6826624" y="1546412"/>
            <a:ext cx="4706469" cy="4312023"/>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7"/>
          <p:cNvSpPr txBox="1"/>
          <p:nvPr>
            <p:ph idx="3" type="body"/>
          </p:nvPr>
        </p:nvSpPr>
        <p:spPr>
          <a:xfrm>
            <a:off x="673200" y="554400"/>
            <a:ext cx="4738022" cy="889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5000"/>
              <a:buNone/>
              <a:defRPr b="0" sz="5000">
                <a:latin typeface="Inter Tight"/>
                <a:ea typeface="Inter Tight"/>
                <a:cs typeface="Inter Tight"/>
                <a:sym typeface="Inter Tight"/>
              </a:defRPr>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8" name="Google Shape;168;p7"/>
          <p:cNvSpPr txBox="1"/>
          <p:nvPr>
            <p:ph idx="4" type="body"/>
          </p:nvPr>
        </p:nvSpPr>
        <p:spPr>
          <a:xfrm>
            <a:off x="6826623" y="554400"/>
            <a:ext cx="4706469" cy="889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5000"/>
              <a:buNone/>
              <a:defRPr b="0" sz="5000">
                <a:latin typeface="Inter Tight"/>
                <a:ea typeface="Inter Tight"/>
                <a:cs typeface="Inter Tight"/>
                <a:sym typeface="Inter Tight"/>
              </a:defRPr>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cxnSp>
        <p:nvCxnSpPr>
          <p:cNvPr id="169" name="Google Shape;169;p7"/>
          <p:cNvCxnSpPr/>
          <p:nvPr/>
        </p:nvCxnSpPr>
        <p:spPr>
          <a:xfrm>
            <a:off x="6091518" y="0"/>
            <a:ext cx="0" cy="5988424"/>
          </a:xfrm>
          <a:prstGeom prst="straightConnector1">
            <a:avLst/>
          </a:prstGeom>
          <a:noFill/>
          <a:ln cap="flat" cmpd="sng" w="12700">
            <a:solidFill>
              <a:schemeClr val="dk1"/>
            </a:solidFill>
            <a:prstDash val="solid"/>
            <a:miter lim="800000"/>
            <a:headEnd len="sm" w="sm" type="none"/>
            <a:tailEnd len="sm" w="sm" type="none"/>
          </a:ln>
        </p:spPr>
      </p:cxnSp>
      <p:grpSp>
        <p:nvGrpSpPr>
          <p:cNvPr id="170" name="Google Shape;170;p7"/>
          <p:cNvGrpSpPr/>
          <p:nvPr/>
        </p:nvGrpSpPr>
        <p:grpSpPr>
          <a:xfrm>
            <a:off x="10574336" y="6256804"/>
            <a:ext cx="1289051" cy="318800"/>
            <a:chOff x="2181226" y="2460626"/>
            <a:chExt cx="7831137" cy="1936750"/>
          </a:xfrm>
        </p:grpSpPr>
        <p:sp>
          <p:nvSpPr>
            <p:cNvPr id="171" name="Google Shape;171;p7"/>
            <p:cNvSpPr/>
            <p:nvPr/>
          </p:nvSpPr>
          <p:spPr>
            <a:xfrm>
              <a:off x="2181226" y="2470151"/>
              <a:ext cx="763588" cy="842963"/>
            </a:xfrm>
            <a:custGeom>
              <a:rect b="b" l="l" r="r" t="t"/>
              <a:pathLst>
                <a:path extrusionOk="0" h="2336" w="2121">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72" name="Google Shape;172;p7"/>
            <p:cNvSpPr/>
            <p:nvPr/>
          </p:nvSpPr>
          <p:spPr>
            <a:xfrm>
              <a:off x="2954338" y="2470151"/>
              <a:ext cx="869950" cy="842963"/>
            </a:xfrm>
            <a:custGeom>
              <a:rect b="b" l="l" r="r" t="t"/>
              <a:pathLst>
                <a:path extrusionOk="0" h="2336" w="2416">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73" name="Google Shape;173;p7"/>
            <p:cNvSpPr/>
            <p:nvPr/>
          </p:nvSpPr>
          <p:spPr>
            <a:xfrm>
              <a:off x="3883026" y="2470151"/>
              <a:ext cx="725488" cy="842963"/>
            </a:xfrm>
            <a:custGeom>
              <a:rect b="b" l="l" r="r" t="t"/>
              <a:pathLst>
                <a:path extrusionOk="0" h="2336" w="2014">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74" name="Google Shape;174;p7"/>
            <p:cNvSpPr/>
            <p:nvPr/>
          </p:nvSpPr>
          <p:spPr>
            <a:xfrm>
              <a:off x="4668838" y="2460626"/>
              <a:ext cx="708025" cy="866775"/>
            </a:xfrm>
            <a:custGeom>
              <a:rect b="b" l="l" r="r" t="t"/>
              <a:pathLst>
                <a:path extrusionOk="0" h="2403" w="1964">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75" name="Google Shape;175;p7"/>
            <p:cNvSpPr/>
            <p:nvPr/>
          </p:nvSpPr>
          <p:spPr>
            <a:xfrm>
              <a:off x="5375276" y="2471738"/>
              <a:ext cx="871538" cy="846138"/>
            </a:xfrm>
            <a:custGeom>
              <a:rect b="b" l="l" r="r" t="t"/>
              <a:pathLst>
                <a:path extrusionOk="0" h="2343" w="2418">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76" name="Google Shape;176;p7"/>
            <p:cNvSpPr/>
            <p:nvPr/>
          </p:nvSpPr>
          <p:spPr>
            <a:xfrm>
              <a:off x="6299201" y="2471738"/>
              <a:ext cx="569913" cy="846138"/>
            </a:xfrm>
            <a:custGeom>
              <a:rect b="b" l="l" r="r" t="t"/>
              <a:pathLst>
                <a:path extrusionOk="0" h="2343" w="1583">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77" name="Google Shape;177;p7"/>
            <p:cNvSpPr/>
            <p:nvPr/>
          </p:nvSpPr>
          <p:spPr>
            <a:xfrm>
              <a:off x="6935788" y="2471738"/>
              <a:ext cx="569913" cy="846138"/>
            </a:xfrm>
            <a:custGeom>
              <a:rect b="b" l="l" r="r" t="t"/>
              <a:pathLst>
                <a:path extrusionOk="0" h="2343" w="1582">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78" name="Google Shape;178;p7"/>
            <p:cNvSpPr/>
            <p:nvPr/>
          </p:nvSpPr>
          <p:spPr>
            <a:xfrm>
              <a:off x="7570788" y="2471738"/>
              <a:ext cx="230188" cy="846138"/>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79" name="Google Shape;179;p7"/>
            <p:cNvSpPr/>
            <p:nvPr/>
          </p:nvSpPr>
          <p:spPr>
            <a:xfrm>
              <a:off x="7861301" y="2460626"/>
              <a:ext cx="706438" cy="866775"/>
            </a:xfrm>
            <a:custGeom>
              <a:rect b="b" l="l" r="r" t="t"/>
              <a:pathLst>
                <a:path extrusionOk="0" h="2403" w="1964">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80" name="Google Shape;180;p7"/>
            <p:cNvSpPr/>
            <p:nvPr/>
          </p:nvSpPr>
          <p:spPr>
            <a:xfrm>
              <a:off x="8628063" y="2471738"/>
              <a:ext cx="609600" cy="846138"/>
            </a:xfrm>
            <a:custGeom>
              <a:rect b="b" l="l" r="r" t="t"/>
              <a:pathLst>
                <a:path extrusionOk="0" h="2343" w="169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81" name="Google Shape;181;p7"/>
            <p:cNvSpPr/>
            <p:nvPr/>
          </p:nvSpPr>
          <p:spPr>
            <a:xfrm>
              <a:off x="9301163" y="2471738"/>
              <a:ext cx="711200" cy="846138"/>
            </a:xfrm>
            <a:custGeom>
              <a:rect b="b" l="l" r="r" t="t"/>
              <a:pathLst>
                <a:path extrusionOk="0" h="2343" w="1975">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82" name="Google Shape;182;p7"/>
            <p:cNvSpPr/>
            <p:nvPr/>
          </p:nvSpPr>
          <p:spPr>
            <a:xfrm>
              <a:off x="2181226" y="3541713"/>
              <a:ext cx="744538" cy="844550"/>
            </a:xfrm>
            <a:custGeom>
              <a:rect b="b" l="l" r="r" t="t"/>
              <a:pathLst>
                <a:path extrusionOk="0" h="2344" w="2068">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83" name="Google Shape;183;p7"/>
            <p:cNvSpPr/>
            <p:nvPr/>
          </p:nvSpPr>
          <p:spPr>
            <a:xfrm>
              <a:off x="300355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84" name="Google Shape;184;p7"/>
            <p:cNvSpPr/>
            <p:nvPr/>
          </p:nvSpPr>
          <p:spPr>
            <a:xfrm>
              <a:off x="3286126" y="3541713"/>
              <a:ext cx="869950" cy="844550"/>
            </a:xfrm>
            <a:custGeom>
              <a:rect b="b" l="l" r="r" t="t"/>
              <a:pathLst>
                <a:path extrusionOk="0" h="2344" w="2417">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85" name="Google Shape;185;p7"/>
            <p:cNvSpPr/>
            <p:nvPr/>
          </p:nvSpPr>
          <p:spPr>
            <a:xfrm>
              <a:off x="4210051" y="3541713"/>
              <a:ext cx="569913" cy="844550"/>
            </a:xfrm>
            <a:custGeom>
              <a:rect b="b" l="l" r="r" t="t"/>
              <a:pathLst>
                <a:path extrusionOk="0" h="2344" w="1583">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86" name="Google Shape;186;p7"/>
            <p:cNvSpPr/>
            <p:nvPr/>
          </p:nvSpPr>
          <p:spPr>
            <a:xfrm>
              <a:off x="4810126" y="3529013"/>
              <a:ext cx="820738" cy="868363"/>
            </a:xfrm>
            <a:custGeom>
              <a:rect b="b" l="l" r="r" t="t"/>
              <a:pathLst>
                <a:path extrusionOk="0" h="2406" w="2279">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87" name="Google Shape;187;p7"/>
            <p:cNvSpPr/>
            <p:nvPr/>
          </p:nvSpPr>
          <p:spPr>
            <a:xfrm>
              <a:off x="5705476" y="3529013"/>
              <a:ext cx="793750" cy="868363"/>
            </a:xfrm>
            <a:custGeom>
              <a:rect b="b" l="l" r="r" t="t"/>
              <a:pathLst>
                <a:path extrusionOk="0" h="2406" w="2204">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88" name="Google Shape;188;p7"/>
            <p:cNvSpPr/>
            <p:nvPr/>
          </p:nvSpPr>
          <p:spPr>
            <a:xfrm>
              <a:off x="657860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189" name="Google Shape;189;p7"/>
            <p:cNvSpPr/>
            <p:nvPr/>
          </p:nvSpPr>
          <p:spPr>
            <a:xfrm>
              <a:off x="6865938" y="3541713"/>
              <a:ext cx="733425" cy="844550"/>
            </a:xfrm>
            <a:custGeom>
              <a:rect b="b" l="l" r="r" t="t"/>
              <a:pathLst>
                <a:path extrusionOk="0" h="2344" w="2037">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grpSp>
      <p:cxnSp>
        <p:nvCxnSpPr>
          <p:cNvPr id="190" name="Google Shape;190;p7"/>
          <p:cNvCxnSpPr/>
          <p:nvPr/>
        </p:nvCxnSpPr>
        <p:spPr>
          <a:xfrm>
            <a:off x="-1" y="5992906"/>
            <a:ext cx="12193200" cy="0"/>
          </a:xfrm>
          <a:prstGeom prst="straightConnector1">
            <a:avLst/>
          </a:prstGeom>
          <a:noFill/>
          <a:ln cap="flat" cmpd="sng" w="12700">
            <a:solidFill>
              <a:schemeClr val="dk1"/>
            </a:solidFill>
            <a:prstDash val="solid"/>
            <a:miter lim="800000"/>
            <a:headEnd len="sm" w="sm" type="none"/>
            <a:tailEnd len="sm" w="sm" type="none"/>
          </a:ln>
        </p:spPr>
      </p:cxnSp>
      <p:cxnSp>
        <p:nvCxnSpPr>
          <p:cNvPr id="191" name="Google Shape;191;p7"/>
          <p:cNvCxnSpPr/>
          <p:nvPr/>
        </p:nvCxnSpPr>
        <p:spPr>
          <a:xfrm>
            <a:off x="10251142" y="5995988"/>
            <a:ext cx="0" cy="862012"/>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 ja kehys">
  <p:cSld name="Kuva ja kehys">
    <p:spTree>
      <p:nvGrpSpPr>
        <p:cNvPr id="192" name="Shape 192"/>
        <p:cNvGrpSpPr/>
        <p:nvPr/>
      </p:nvGrpSpPr>
      <p:grpSpPr>
        <a:xfrm>
          <a:off x="0" y="0"/>
          <a:ext cx="0" cy="0"/>
          <a:chOff x="0" y="0"/>
          <a:chExt cx="0" cy="0"/>
        </a:xfrm>
      </p:grpSpPr>
      <p:pic>
        <p:nvPicPr>
          <p:cNvPr id="193" name="Google Shape;193;p8"/>
          <p:cNvPicPr preferRelativeResize="0"/>
          <p:nvPr/>
        </p:nvPicPr>
        <p:blipFill rotWithShape="1">
          <a:blip r:embed="rId2">
            <a:alphaModFix/>
          </a:blip>
          <a:srcRect b="0" l="0" r="0" t="0"/>
          <a:stretch/>
        </p:blipFill>
        <p:spPr>
          <a:xfrm>
            <a:off x="5378824" y="381163"/>
            <a:ext cx="6810994" cy="6472560"/>
          </a:xfrm>
          <a:prstGeom prst="rect">
            <a:avLst/>
          </a:prstGeom>
          <a:noFill/>
          <a:ln>
            <a:noFill/>
          </a:ln>
        </p:spPr>
      </p:pic>
      <p:pic>
        <p:nvPicPr>
          <p:cNvPr id="194" name="Google Shape;194;p8"/>
          <p:cNvPicPr preferRelativeResize="0"/>
          <p:nvPr/>
        </p:nvPicPr>
        <p:blipFill rotWithShape="1">
          <a:blip r:embed="rId3">
            <a:alphaModFix/>
          </a:blip>
          <a:srcRect b="0" l="0" r="0" t="0"/>
          <a:stretch/>
        </p:blipFill>
        <p:spPr>
          <a:xfrm>
            <a:off x="4509613" y="1722466"/>
            <a:ext cx="7686310" cy="5136653"/>
          </a:xfrm>
          <a:prstGeom prst="rect">
            <a:avLst/>
          </a:prstGeom>
          <a:noFill/>
          <a:ln>
            <a:noFill/>
          </a:ln>
        </p:spPr>
      </p:pic>
      <p:pic>
        <p:nvPicPr>
          <p:cNvPr id="195" name="Google Shape;195;p8"/>
          <p:cNvPicPr preferRelativeResize="0"/>
          <p:nvPr/>
        </p:nvPicPr>
        <p:blipFill rotWithShape="1">
          <a:blip r:embed="rId4">
            <a:alphaModFix/>
          </a:blip>
          <a:srcRect b="0" l="0" r="0" t="0"/>
          <a:stretch/>
        </p:blipFill>
        <p:spPr>
          <a:xfrm>
            <a:off x="0" y="0"/>
            <a:ext cx="5067311" cy="4245873"/>
          </a:xfrm>
          <a:prstGeom prst="rect">
            <a:avLst/>
          </a:prstGeom>
          <a:noFill/>
          <a:ln>
            <a:noFill/>
          </a:ln>
        </p:spPr>
      </p:pic>
      <p:pic>
        <p:nvPicPr>
          <p:cNvPr id="196" name="Google Shape;196;p8"/>
          <p:cNvPicPr preferRelativeResize="0"/>
          <p:nvPr/>
        </p:nvPicPr>
        <p:blipFill rotWithShape="1">
          <a:blip r:embed="rId5">
            <a:alphaModFix/>
          </a:blip>
          <a:srcRect b="0" l="0" r="0" t="0"/>
          <a:stretch/>
        </p:blipFill>
        <p:spPr>
          <a:xfrm>
            <a:off x="0" y="0"/>
            <a:ext cx="3568453" cy="4832615"/>
          </a:xfrm>
          <a:prstGeom prst="rect">
            <a:avLst/>
          </a:prstGeom>
          <a:noFill/>
          <a:ln>
            <a:noFill/>
          </a:ln>
        </p:spPr>
      </p:pic>
      <p:sp>
        <p:nvSpPr>
          <p:cNvPr id="197" name="Google Shape;197;p8"/>
          <p:cNvSpPr/>
          <p:nvPr/>
        </p:nvSpPr>
        <p:spPr>
          <a:xfrm>
            <a:off x="389964" y="372035"/>
            <a:ext cx="11421035" cy="6113930"/>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nter"/>
              <a:ea typeface="Inter"/>
              <a:cs typeface="Inter"/>
              <a:sym typeface="Inter"/>
            </a:endParaRPr>
          </a:p>
        </p:txBody>
      </p:sp>
      <p:sp>
        <p:nvSpPr>
          <p:cNvPr id="198" name="Google Shape;198;p8"/>
          <p:cNvSpPr txBox="1"/>
          <p:nvPr>
            <p:ph idx="1" type="body"/>
          </p:nvPr>
        </p:nvSpPr>
        <p:spPr>
          <a:xfrm>
            <a:off x="793376" y="5854327"/>
            <a:ext cx="8552330" cy="365125"/>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1000"/>
              </a:spcBef>
              <a:spcAft>
                <a:spcPts val="0"/>
              </a:spcAft>
              <a:buClr>
                <a:schemeClr val="dk1"/>
              </a:buClr>
              <a:buSzPts val="1600"/>
              <a:buNone/>
              <a:defRPr/>
            </a:lvl1pPr>
            <a:lvl2pPr indent="-228600" lvl="1" marL="914400" algn="l">
              <a:lnSpc>
                <a:spcPct val="110000"/>
              </a:lnSpc>
              <a:spcBef>
                <a:spcPts val="500"/>
              </a:spcBef>
              <a:spcAft>
                <a:spcPts val="0"/>
              </a:spcAft>
              <a:buClr>
                <a:schemeClr val="dk1"/>
              </a:buClr>
              <a:buSzPts val="1600"/>
              <a:buNone/>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99" name="Google Shape;199;p8"/>
          <p:cNvGrpSpPr/>
          <p:nvPr/>
        </p:nvGrpSpPr>
        <p:grpSpPr>
          <a:xfrm>
            <a:off x="10197819" y="5884768"/>
            <a:ext cx="1289051" cy="318800"/>
            <a:chOff x="2181226" y="2460626"/>
            <a:chExt cx="7831137" cy="1936750"/>
          </a:xfrm>
        </p:grpSpPr>
        <p:sp>
          <p:nvSpPr>
            <p:cNvPr id="200" name="Google Shape;200;p8"/>
            <p:cNvSpPr/>
            <p:nvPr/>
          </p:nvSpPr>
          <p:spPr>
            <a:xfrm>
              <a:off x="2181226" y="2470151"/>
              <a:ext cx="763588" cy="842963"/>
            </a:xfrm>
            <a:custGeom>
              <a:rect b="b" l="l" r="r" t="t"/>
              <a:pathLst>
                <a:path extrusionOk="0" h="2336" w="2121">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01" name="Google Shape;201;p8"/>
            <p:cNvSpPr/>
            <p:nvPr/>
          </p:nvSpPr>
          <p:spPr>
            <a:xfrm>
              <a:off x="2954338" y="2470151"/>
              <a:ext cx="869950" cy="842963"/>
            </a:xfrm>
            <a:custGeom>
              <a:rect b="b" l="l" r="r" t="t"/>
              <a:pathLst>
                <a:path extrusionOk="0" h="2336" w="2416">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02" name="Google Shape;202;p8"/>
            <p:cNvSpPr/>
            <p:nvPr/>
          </p:nvSpPr>
          <p:spPr>
            <a:xfrm>
              <a:off x="3883026" y="2470151"/>
              <a:ext cx="725488" cy="842963"/>
            </a:xfrm>
            <a:custGeom>
              <a:rect b="b" l="l" r="r" t="t"/>
              <a:pathLst>
                <a:path extrusionOk="0" h="2336" w="2014">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03" name="Google Shape;203;p8"/>
            <p:cNvSpPr/>
            <p:nvPr/>
          </p:nvSpPr>
          <p:spPr>
            <a:xfrm>
              <a:off x="4668838" y="2460626"/>
              <a:ext cx="708025" cy="866775"/>
            </a:xfrm>
            <a:custGeom>
              <a:rect b="b" l="l" r="r" t="t"/>
              <a:pathLst>
                <a:path extrusionOk="0" h="2403" w="1964">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04" name="Google Shape;204;p8"/>
            <p:cNvSpPr/>
            <p:nvPr/>
          </p:nvSpPr>
          <p:spPr>
            <a:xfrm>
              <a:off x="5375276" y="2471738"/>
              <a:ext cx="871538" cy="846138"/>
            </a:xfrm>
            <a:custGeom>
              <a:rect b="b" l="l" r="r" t="t"/>
              <a:pathLst>
                <a:path extrusionOk="0" h="2343" w="2418">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05" name="Google Shape;205;p8"/>
            <p:cNvSpPr/>
            <p:nvPr/>
          </p:nvSpPr>
          <p:spPr>
            <a:xfrm>
              <a:off x="6299201" y="2471738"/>
              <a:ext cx="569913" cy="846138"/>
            </a:xfrm>
            <a:custGeom>
              <a:rect b="b" l="l" r="r" t="t"/>
              <a:pathLst>
                <a:path extrusionOk="0" h="2343" w="1583">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06" name="Google Shape;206;p8"/>
            <p:cNvSpPr/>
            <p:nvPr/>
          </p:nvSpPr>
          <p:spPr>
            <a:xfrm>
              <a:off x="6935788" y="2471738"/>
              <a:ext cx="569913" cy="846138"/>
            </a:xfrm>
            <a:custGeom>
              <a:rect b="b" l="l" r="r" t="t"/>
              <a:pathLst>
                <a:path extrusionOk="0" h="2343" w="1582">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07" name="Google Shape;207;p8"/>
            <p:cNvSpPr/>
            <p:nvPr/>
          </p:nvSpPr>
          <p:spPr>
            <a:xfrm>
              <a:off x="7570788" y="2471738"/>
              <a:ext cx="230188" cy="846138"/>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08" name="Google Shape;208;p8"/>
            <p:cNvSpPr/>
            <p:nvPr/>
          </p:nvSpPr>
          <p:spPr>
            <a:xfrm>
              <a:off x="7861301" y="2460626"/>
              <a:ext cx="706438" cy="866775"/>
            </a:xfrm>
            <a:custGeom>
              <a:rect b="b" l="l" r="r" t="t"/>
              <a:pathLst>
                <a:path extrusionOk="0" h="2403" w="1964">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09" name="Google Shape;209;p8"/>
            <p:cNvSpPr/>
            <p:nvPr/>
          </p:nvSpPr>
          <p:spPr>
            <a:xfrm>
              <a:off x="8628063" y="2471738"/>
              <a:ext cx="609600" cy="846138"/>
            </a:xfrm>
            <a:custGeom>
              <a:rect b="b" l="l" r="r" t="t"/>
              <a:pathLst>
                <a:path extrusionOk="0" h="2343" w="169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10" name="Google Shape;210;p8"/>
            <p:cNvSpPr/>
            <p:nvPr/>
          </p:nvSpPr>
          <p:spPr>
            <a:xfrm>
              <a:off x="9301163" y="2471738"/>
              <a:ext cx="711200" cy="846138"/>
            </a:xfrm>
            <a:custGeom>
              <a:rect b="b" l="l" r="r" t="t"/>
              <a:pathLst>
                <a:path extrusionOk="0" h="2343" w="1975">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11" name="Google Shape;211;p8"/>
            <p:cNvSpPr/>
            <p:nvPr/>
          </p:nvSpPr>
          <p:spPr>
            <a:xfrm>
              <a:off x="2181226" y="3541713"/>
              <a:ext cx="744538" cy="844550"/>
            </a:xfrm>
            <a:custGeom>
              <a:rect b="b" l="l" r="r" t="t"/>
              <a:pathLst>
                <a:path extrusionOk="0" h="2344" w="2068">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12" name="Google Shape;212;p8"/>
            <p:cNvSpPr/>
            <p:nvPr/>
          </p:nvSpPr>
          <p:spPr>
            <a:xfrm>
              <a:off x="300355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13" name="Google Shape;213;p8"/>
            <p:cNvSpPr/>
            <p:nvPr/>
          </p:nvSpPr>
          <p:spPr>
            <a:xfrm>
              <a:off x="3286126" y="3541713"/>
              <a:ext cx="869950" cy="844550"/>
            </a:xfrm>
            <a:custGeom>
              <a:rect b="b" l="l" r="r" t="t"/>
              <a:pathLst>
                <a:path extrusionOk="0" h="2344" w="2417">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14" name="Google Shape;214;p8"/>
            <p:cNvSpPr/>
            <p:nvPr/>
          </p:nvSpPr>
          <p:spPr>
            <a:xfrm>
              <a:off x="4210051" y="3541713"/>
              <a:ext cx="569913" cy="844550"/>
            </a:xfrm>
            <a:custGeom>
              <a:rect b="b" l="l" r="r" t="t"/>
              <a:pathLst>
                <a:path extrusionOk="0" h="2344" w="1583">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15" name="Google Shape;215;p8"/>
            <p:cNvSpPr/>
            <p:nvPr/>
          </p:nvSpPr>
          <p:spPr>
            <a:xfrm>
              <a:off x="4810126" y="3529013"/>
              <a:ext cx="820738" cy="868363"/>
            </a:xfrm>
            <a:custGeom>
              <a:rect b="b" l="l" r="r" t="t"/>
              <a:pathLst>
                <a:path extrusionOk="0" h="2406" w="2279">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16" name="Google Shape;216;p8"/>
            <p:cNvSpPr/>
            <p:nvPr/>
          </p:nvSpPr>
          <p:spPr>
            <a:xfrm>
              <a:off x="5705476" y="3529013"/>
              <a:ext cx="793750" cy="868363"/>
            </a:xfrm>
            <a:custGeom>
              <a:rect b="b" l="l" r="r" t="t"/>
              <a:pathLst>
                <a:path extrusionOk="0" h="2406" w="2204">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17" name="Google Shape;217;p8"/>
            <p:cNvSpPr/>
            <p:nvPr/>
          </p:nvSpPr>
          <p:spPr>
            <a:xfrm>
              <a:off x="657860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sp>
          <p:nvSpPr>
            <p:cNvPr id="218" name="Google Shape;218;p8"/>
            <p:cNvSpPr/>
            <p:nvPr/>
          </p:nvSpPr>
          <p:spPr>
            <a:xfrm>
              <a:off x="6865938" y="3541713"/>
              <a:ext cx="733425" cy="844550"/>
            </a:xfrm>
            <a:custGeom>
              <a:rect b="b" l="l" r="r" t="t"/>
              <a:pathLst>
                <a:path extrusionOk="0" h="2344" w="2037">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Inter"/>
                <a:ea typeface="Inter"/>
                <a:cs typeface="Inter"/>
                <a:sym typeface="Inter"/>
              </a:endParaRPr>
            </a:p>
          </p:txBody>
        </p:sp>
      </p:grpSp>
      <p:cxnSp>
        <p:nvCxnSpPr>
          <p:cNvPr id="219" name="Google Shape;219;p8"/>
          <p:cNvCxnSpPr/>
          <p:nvPr/>
        </p:nvCxnSpPr>
        <p:spPr>
          <a:xfrm>
            <a:off x="380999" y="5616388"/>
            <a:ext cx="11438965" cy="0"/>
          </a:xfrm>
          <a:prstGeom prst="straightConnector1">
            <a:avLst/>
          </a:prstGeom>
          <a:noFill/>
          <a:ln cap="flat" cmpd="sng" w="12700">
            <a:solidFill>
              <a:schemeClr val="dk1"/>
            </a:solidFill>
            <a:prstDash val="solid"/>
            <a:miter lim="800000"/>
            <a:headEnd len="sm" w="sm" type="none"/>
            <a:tailEnd len="sm" w="sm" type="none"/>
          </a:ln>
        </p:spPr>
      </p:cxnSp>
      <p:cxnSp>
        <p:nvCxnSpPr>
          <p:cNvPr id="220" name="Google Shape;220;p8"/>
          <p:cNvCxnSpPr/>
          <p:nvPr/>
        </p:nvCxnSpPr>
        <p:spPr>
          <a:xfrm>
            <a:off x="9865659" y="5616000"/>
            <a:ext cx="0" cy="861000"/>
          </a:xfrm>
          <a:prstGeom prst="straightConnector1">
            <a:avLst/>
          </a:prstGeom>
          <a:noFill/>
          <a:ln cap="flat" cmpd="sng" w="12700">
            <a:solidFill>
              <a:schemeClr val="dk1"/>
            </a:solidFill>
            <a:prstDash val="solid"/>
            <a:miter lim="800000"/>
            <a:headEnd len="sm" w="sm" type="none"/>
            <a:tailEnd len="sm" w="sm" type="none"/>
          </a:ln>
        </p:spPr>
      </p:cxnSp>
      <p:sp>
        <p:nvSpPr>
          <p:cNvPr id="221" name="Google Shape;221;p8"/>
          <p:cNvSpPr/>
          <p:nvPr>
            <p:ph idx="2" type="pic"/>
          </p:nvPr>
        </p:nvSpPr>
        <p:spPr>
          <a:xfrm>
            <a:off x="401363" y="385260"/>
            <a:ext cx="11394000" cy="52236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 ja tausta">
  <p:cSld name="Kuva ja tausta">
    <p:spTree>
      <p:nvGrpSpPr>
        <p:cNvPr id="222" name="Shape 222"/>
        <p:cNvGrpSpPr/>
        <p:nvPr/>
      </p:nvGrpSpPr>
      <p:grpSpPr>
        <a:xfrm>
          <a:off x="0" y="0"/>
          <a:ext cx="0" cy="0"/>
          <a:chOff x="0" y="0"/>
          <a:chExt cx="0" cy="0"/>
        </a:xfrm>
      </p:grpSpPr>
      <p:pic>
        <p:nvPicPr>
          <p:cNvPr id="223" name="Google Shape;223;p9"/>
          <p:cNvPicPr preferRelativeResize="0"/>
          <p:nvPr/>
        </p:nvPicPr>
        <p:blipFill rotWithShape="1">
          <a:blip r:embed="rId2">
            <a:alphaModFix/>
          </a:blip>
          <a:srcRect b="0" l="0" r="0" t="0"/>
          <a:stretch/>
        </p:blipFill>
        <p:spPr>
          <a:xfrm>
            <a:off x="9312183" y="4174414"/>
            <a:ext cx="2879817" cy="2683586"/>
          </a:xfrm>
          <a:prstGeom prst="rect">
            <a:avLst/>
          </a:prstGeom>
          <a:noFill/>
          <a:ln>
            <a:noFill/>
          </a:ln>
        </p:spPr>
      </p:pic>
      <p:pic>
        <p:nvPicPr>
          <p:cNvPr id="224" name="Google Shape;224;p9"/>
          <p:cNvPicPr preferRelativeResize="0"/>
          <p:nvPr/>
        </p:nvPicPr>
        <p:blipFill rotWithShape="1">
          <a:blip r:embed="rId3">
            <a:alphaModFix/>
          </a:blip>
          <a:srcRect b="0" l="0" r="0" t="0"/>
          <a:stretch/>
        </p:blipFill>
        <p:spPr>
          <a:xfrm>
            <a:off x="7811284" y="4336645"/>
            <a:ext cx="4380716" cy="2519177"/>
          </a:xfrm>
          <a:prstGeom prst="rect">
            <a:avLst/>
          </a:prstGeom>
          <a:noFill/>
          <a:ln>
            <a:noFill/>
          </a:ln>
        </p:spPr>
      </p:pic>
      <p:pic>
        <p:nvPicPr>
          <p:cNvPr id="225" name="Google Shape;225;p9"/>
          <p:cNvPicPr preferRelativeResize="0"/>
          <p:nvPr/>
        </p:nvPicPr>
        <p:blipFill rotWithShape="1">
          <a:blip r:embed="rId4">
            <a:alphaModFix/>
          </a:blip>
          <a:srcRect b="0" l="0" r="0" t="0"/>
          <a:stretch/>
        </p:blipFill>
        <p:spPr>
          <a:xfrm>
            <a:off x="0" y="0"/>
            <a:ext cx="6087736" cy="6858000"/>
          </a:xfrm>
          <a:prstGeom prst="rect">
            <a:avLst/>
          </a:prstGeom>
          <a:noFill/>
          <a:ln>
            <a:noFill/>
          </a:ln>
        </p:spPr>
      </p:pic>
      <p:pic>
        <p:nvPicPr>
          <p:cNvPr id="226" name="Google Shape;226;p9"/>
          <p:cNvPicPr preferRelativeResize="0"/>
          <p:nvPr/>
        </p:nvPicPr>
        <p:blipFill rotWithShape="1">
          <a:blip r:embed="rId5">
            <a:alphaModFix/>
          </a:blip>
          <a:srcRect b="0" l="0" r="0" t="0"/>
          <a:stretch/>
        </p:blipFill>
        <p:spPr>
          <a:xfrm>
            <a:off x="0" y="0"/>
            <a:ext cx="4233793" cy="6858000"/>
          </a:xfrm>
          <a:prstGeom prst="rect">
            <a:avLst/>
          </a:prstGeom>
          <a:noFill/>
          <a:ln>
            <a:noFill/>
          </a:ln>
        </p:spPr>
      </p:pic>
      <p:sp>
        <p:nvSpPr>
          <p:cNvPr id="227" name="Google Shape;227;p9"/>
          <p:cNvSpPr/>
          <p:nvPr>
            <p:ph idx="2" type="pic"/>
          </p:nvPr>
        </p:nvSpPr>
        <p:spPr>
          <a:xfrm>
            <a:off x="401363" y="385259"/>
            <a:ext cx="11394000" cy="6078293"/>
          </a:xfrm>
          <a:prstGeom prst="rect">
            <a:avLst/>
          </a:prstGeom>
          <a:solidFill>
            <a:schemeClr val="lt1"/>
          </a:solidFill>
          <a:ln cap="flat" cmpd="sng" w="25400">
            <a:solidFill>
              <a:schemeClr val="dk1"/>
            </a:solidFill>
            <a:prstDash val="solid"/>
            <a:miter lim="800000"/>
            <a:headEnd len="sm" w="sm" type="none"/>
            <a:tailEnd len="sm" w="sm" type="none"/>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
  <p:cSld name="Kuva">
    <p:spTree>
      <p:nvGrpSpPr>
        <p:cNvPr id="228" name="Shape 228"/>
        <p:cNvGrpSpPr/>
        <p:nvPr/>
      </p:nvGrpSpPr>
      <p:grpSpPr>
        <a:xfrm>
          <a:off x="0" y="0"/>
          <a:ext cx="0" cy="0"/>
          <a:chOff x="0" y="0"/>
          <a:chExt cx="0" cy="0"/>
        </a:xfrm>
      </p:grpSpPr>
      <p:sp>
        <p:nvSpPr>
          <p:cNvPr id="229" name="Google Shape;229;p10"/>
          <p:cNvSpPr/>
          <p:nvPr>
            <p:ph idx="2" type="pic"/>
          </p:nvPr>
        </p:nvSpPr>
        <p:spPr>
          <a:xfrm>
            <a:off x="401363" y="385259"/>
            <a:ext cx="11394000" cy="6078293"/>
          </a:xfrm>
          <a:prstGeom prst="rect">
            <a:avLst/>
          </a:prstGeom>
          <a:solidFill>
            <a:schemeClr val="lt1"/>
          </a:solidFill>
          <a:ln cap="flat" cmpd="sng" w="25400">
            <a:solidFill>
              <a:schemeClr val="dk1"/>
            </a:solidFill>
            <a:prstDash val="solid"/>
            <a:miter lim="800000"/>
            <a:headEnd len="sm" w="sm" type="none"/>
            <a:tailEnd len="sm" w="sm" type="none"/>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72352" y="555812"/>
            <a:ext cx="10860741" cy="887506"/>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5000"/>
              <a:buFont typeface="Inter Tight"/>
              <a:buNone/>
              <a:defRPr b="0" i="0" sz="5000" u="none" cap="none" strike="noStrik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72352" y="1546412"/>
            <a:ext cx="10860741" cy="4312023"/>
          </a:xfrm>
          <a:prstGeom prst="rect">
            <a:avLst/>
          </a:prstGeom>
          <a:noFill/>
          <a:ln>
            <a:noFill/>
          </a:ln>
        </p:spPr>
        <p:txBody>
          <a:bodyPr anchorCtr="0" anchor="t" bIns="0" lIns="0" spcFirstLastPara="1" rIns="0" wrap="square" tIns="0">
            <a:noAutofit/>
          </a:bodyPr>
          <a:lstStyle>
            <a:lvl1pPr indent="-330200" lvl="0" marL="457200" marR="0" rtl="0" algn="l">
              <a:lnSpc>
                <a:spcPct val="110000"/>
              </a:lnSpc>
              <a:spcBef>
                <a:spcPts val="1000"/>
              </a:spcBef>
              <a:spcAft>
                <a:spcPts val="0"/>
              </a:spcAft>
              <a:buClr>
                <a:schemeClr val="dk1"/>
              </a:buClr>
              <a:buSzPts val="1600"/>
              <a:buFont typeface="Arial"/>
              <a:buChar char="•"/>
              <a:defRPr b="0" i="0" sz="1600" u="none" cap="none" strike="noStrike">
                <a:solidFill>
                  <a:schemeClr val="dk1"/>
                </a:solidFill>
                <a:latin typeface="Inter"/>
                <a:ea typeface="Inter"/>
                <a:cs typeface="Inter"/>
                <a:sym typeface="Inter"/>
              </a:defRPr>
            </a:lvl1pPr>
            <a:lvl2pPr indent="-330200" lvl="1" marL="914400" marR="0" rtl="0" algn="l">
              <a:lnSpc>
                <a:spcPct val="110000"/>
              </a:lnSpc>
              <a:spcBef>
                <a:spcPts val="500"/>
              </a:spcBef>
              <a:spcAft>
                <a:spcPts val="0"/>
              </a:spcAft>
              <a:buClr>
                <a:schemeClr val="dk1"/>
              </a:buClr>
              <a:buSzPts val="1600"/>
              <a:buFont typeface="Arial"/>
              <a:buChar char="•"/>
              <a:defRPr b="0" i="0" sz="1600" u="none" cap="none" strike="noStrike">
                <a:solidFill>
                  <a:schemeClr val="dk1"/>
                </a:solidFill>
                <a:latin typeface="Inter"/>
                <a:ea typeface="Inter"/>
                <a:cs typeface="Inter"/>
                <a:sym typeface="Inter"/>
              </a:defRPr>
            </a:lvl2pPr>
            <a:lvl3pPr indent="-330200" lvl="2" marL="1371600" marR="0" rtl="0" algn="l">
              <a:lnSpc>
                <a:spcPct val="110000"/>
              </a:lnSpc>
              <a:spcBef>
                <a:spcPts val="500"/>
              </a:spcBef>
              <a:spcAft>
                <a:spcPts val="0"/>
              </a:spcAft>
              <a:buClr>
                <a:schemeClr val="dk1"/>
              </a:buClr>
              <a:buSzPts val="1600"/>
              <a:buFont typeface="Arial"/>
              <a:buChar char="•"/>
              <a:defRPr b="0" i="0" sz="1600" u="none" cap="none" strike="noStrike">
                <a:solidFill>
                  <a:schemeClr val="dk1"/>
                </a:solidFill>
                <a:latin typeface="Inter"/>
                <a:ea typeface="Inter"/>
                <a:cs typeface="Inter"/>
                <a:sym typeface="Inter"/>
              </a:defRPr>
            </a:lvl3pPr>
            <a:lvl4pPr indent="-330200" lvl="3" marL="1828800" marR="0" rtl="0" algn="l">
              <a:lnSpc>
                <a:spcPct val="110000"/>
              </a:lnSpc>
              <a:spcBef>
                <a:spcPts val="500"/>
              </a:spcBef>
              <a:spcAft>
                <a:spcPts val="0"/>
              </a:spcAft>
              <a:buClr>
                <a:schemeClr val="dk1"/>
              </a:buClr>
              <a:buSzPts val="1600"/>
              <a:buFont typeface="Arial"/>
              <a:buChar char="•"/>
              <a:defRPr b="0" i="0" sz="1600" u="none" cap="none" strike="noStrike">
                <a:solidFill>
                  <a:schemeClr val="dk1"/>
                </a:solidFill>
                <a:latin typeface="Inter"/>
                <a:ea typeface="Inter"/>
                <a:cs typeface="Inter"/>
                <a:sym typeface="Inter"/>
              </a:defRPr>
            </a:lvl4pPr>
            <a:lvl5pPr indent="-330200" lvl="4" marL="2286000" marR="0" rtl="0" algn="l">
              <a:lnSpc>
                <a:spcPct val="110000"/>
              </a:lnSpc>
              <a:spcBef>
                <a:spcPts val="500"/>
              </a:spcBef>
              <a:spcAft>
                <a:spcPts val="0"/>
              </a:spcAft>
              <a:buClr>
                <a:schemeClr val="dk1"/>
              </a:buClr>
              <a:buSzPts val="1600"/>
              <a:buFont typeface="Arial"/>
              <a:buChar char="•"/>
              <a:defRPr b="0" i="0" sz="1600" u="none" cap="none" strike="noStrike">
                <a:solidFill>
                  <a:schemeClr val="dk1"/>
                </a:solidFill>
                <a:latin typeface="Inter"/>
                <a:ea typeface="Inter"/>
                <a:cs typeface="Inter"/>
                <a:sym typeface="Inte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nter"/>
                <a:ea typeface="Inter"/>
                <a:cs typeface="Inter"/>
                <a:sym typeface="Inte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nter"/>
                <a:ea typeface="Inter"/>
                <a:cs typeface="Inter"/>
                <a:sym typeface="Inte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nter"/>
                <a:ea typeface="Inter"/>
                <a:cs typeface="Inter"/>
                <a:sym typeface="Inte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nter"/>
                <a:ea typeface="Inter"/>
                <a:cs typeface="Inter"/>
                <a:sym typeface="Inter"/>
              </a:defRPr>
            </a:lvl9pPr>
          </a:lstStyle>
          <a:p/>
        </p:txBody>
      </p:sp>
      <p:sp>
        <p:nvSpPr>
          <p:cNvPr id="8" name="Google Shape;8;p1"/>
          <p:cNvSpPr txBox="1"/>
          <p:nvPr>
            <p:ph idx="10" type="dt"/>
          </p:nvPr>
        </p:nvSpPr>
        <p:spPr>
          <a:xfrm>
            <a:off x="1281952" y="6244292"/>
            <a:ext cx="1367119" cy="365125"/>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600" u="none" cap="none" strike="noStrike">
                <a:solidFill>
                  <a:schemeClr val="dk1"/>
                </a:solidFill>
                <a:latin typeface="Inter"/>
                <a:ea typeface="Inter"/>
                <a:cs typeface="Inter"/>
                <a:sym typeface="Inter"/>
              </a:defRPr>
            </a:lvl1pPr>
            <a:lvl2pPr lvl="1" marR="0" rtl="0" algn="l">
              <a:spcBef>
                <a:spcPts val="0"/>
              </a:spcBef>
              <a:spcAft>
                <a:spcPts val="0"/>
              </a:spcAft>
              <a:buSzPts val="1400"/>
              <a:buNone/>
              <a:defRPr b="0" i="0" sz="1800" u="none" cap="none" strike="noStrike">
                <a:solidFill>
                  <a:schemeClr val="dk1"/>
                </a:solidFill>
                <a:latin typeface="Inter"/>
                <a:ea typeface="Inter"/>
                <a:cs typeface="Inter"/>
                <a:sym typeface="Inter"/>
              </a:defRPr>
            </a:lvl2pPr>
            <a:lvl3pPr lvl="2" marR="0" rtl="0" algn="l">
              <a:spcBef>
                <a:spcPts val="0"/>
              </a:spcBef>
              <a:spcAft>
                <a:spcPts val="0"/>
              </a:spcAft>
              <a:buSzPts val="1400"/>
              <a:buNone/>
              <a:defRPr b="0" i="0" sz="1800" u="none" cap="none" strike="noStrike">
                <a:solidFill>
                  <a:schemeClr val="dk1"/>
                </a:solidFill>
                <a:latin typeface="Inter"/>
                <a:ea typeface="Inter"/>
                <a:cs typeface="Inter"/>
                <a:sym typeface="Inter"/>
              </a:defRPr>
            </a:lvl3pPr>
            <a:lvl4pPr lvl="3" marR="0" rtl="0" algn="l">
              <a:spcBef>
                <a:spcPts val="0"/>
              </a:spcBef>
              <a:spcAft>
                <a:spcPts val="0"/>
              </a:spcAft>
              <a:buSzPts val="1400"/>
              <a:buNone/>
              <a:defRPr b="0" i="0" sz="1800" u="none" cap="none" strike="noStrike">
                <a:solidFill>
                  <a:schemeClr val="dk1"/>
                </a:solidFill>
                <a:latin typeface="Inter"/>
                <a:ea typeface="Inter"/>
                <a:cs typeface="Inter"/>
                <a:sym typeface="Inter"/>
              </a:defRPr>
            </a:lvl4pPr>
            <a:lvl5pPr lvl="4" marR="0" rtl="0" algn="l">
              <a:spcBef>
                <a:spcPts val="0"/>
              </a:spcBef>
              <a:spcAft>
                <a:spcPts val="0"/>
              </a:spcAft>
              <a:buSzPts val="1400"/>
              <a:buNone/>
              <a:defRPr b="0" i="0" sz="1800" u="none" cap="none" strike="noStrike">
                <a:solidFill>
                  <a:schemeClr val="dk1"/>
                </a:solidFill>
                <a:latin typeface="Inter"/>
                <a:ea typeface="Inter"/>
                <a:cs typeface="Inter"/>
                <a:sym typeface="Inter"/>
              </a:defRPr>
            </a:lvl5pPr>
            <a:lvl6pPr lvl="5" marR="0" rtl="0" algn="l">
              <a:spcBef>
                <a:spcPts val="0"/>
              </a:spcBef>
              <a:spcAft>
                <a:spcPts val="0"/>
              </a:spcAft>
              <a:buSzPts val="1400"/>
              <a:buNone/>
              <a:defRPr b="0" i="0" sz="1800" u="none" cap="none" strike="noStrike">
                <a:solidFill>
                  <a:schemeClr val="dk1"/>
                </a:solidFill>
                <a:latin typeface="Inter"/>
                <a:ea typeface="Inter"/>
                <a:cs typeface="Inter"/>
                <a:sym typeface="Inter"/>
              </a:defRPr>
            </a:lvl6pPr>
            <a:lvl7pPr lvl="6" marR="0" rtl="0" algn="l">
              <a:spcBef>
                <a:spcPts val="0"/>
              </a:spcBef>
              <a:spcAft>
                <a:spcPts val="0"/>
              </a:spcAft>
              <a:buSzPts val="1400"/>
              <a:buNone/>
              <a:defRPr b="0" i="0" sz="1800" u="none" cap="none" strike="noStrike">
                <a:solidFill>
                  <a:schemeClr val="dk1"/>
                </a:solidFill>
                <a:latin typeface="Inter"/>
                <a:ea typeface="Inter"/>
                <a:cs typeface="Inter"/>
                <a:sym typeface="Inter"/>
              </a:defRPr>
            </a:lvl7pPr>
            <a:lvl8pPr lvl="7" marR="0" rtl="0" algn="l">
              <a:spcBef>
                <a:spcPts val="0"/>
              </a:spcBef>
              <a:spcAft>
                <a:spcPts val="0"/>
              </a:spcAft>
              <a:buSzPts val="1400"/>
              <a:buNone/>
              <a:defRPr b="0" i="0" sz="1800" u="none" cap="none" strike="noStrike">
                <a:solidFill>
                  <a:schemeClr val="dk1"/>
                </a:solidFill>
                <a:latin typeface="Inter"/>
                <a:ea typeface="Inter"/>
                <a:cs typeface="Inter"/>
                <a:sym typeface="Inter"/>
              </a:defRPr>
            </a:lvl8pPr>
            <a:lvl9pPr lvl="8" marR="0" rtl="0" algn="l">
              <a:spcBef>
                <a:spcPts val="0"/>
              </a:spcBef>
              <a:spcAft>
                <a:spcPts val="0"/>
              </a:spcAft>
              <a:buSzPts val="1400"/>
              <a:buNone/>
              <a:defRPr b="0" i="0" sz="1800" u="none" cap="none" strike="noStrike">
                <a:solidFill>
                  <a:schemeClr val="dk1"/>
                </a:solidFill>
                <a:latin typeface="Inter"/>
                <a:ea typeface="Inter"/>
                <a:cs typeface="Inter"/>
                <a:sym typeface="Inter"/>
              </a:defRPr>
            </a:lvl9pPr>
          </a:lstStyle>
          <a:p/>
        </p:txBody>
      </p:sp>
      <p:sp>
        <p:nvSpPr>
          <p:cNvPr id="9" name="Google Shape;9;p1"/>
          <p:cNvSpPr txBox="1"/>
          <p:nvPr>
            <p:ph idx="11" type="ftr"/>
          </p:nvPr>
        </p:nvSpPr>
        <p:spPr>
          <a:xfrm>
            <a:off x="4038600" y="6244292"/>
            <a:ext cx="4114800" cy="365125"/>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SzPts val="1400"/>
              <a:buNone/>
              <a:defRPr b="0" i="0" sz="1600" u="none" cap="none" strike="noStrike">
                <a:solidFill>
                  <a:schemeClr val="dk1"/>
                </a:solidFill>
                <a:latin typeface="Inter"/>
                <a:ea typeface="Inter"/>
                <a:cs typeface="Inter"/>
                <a:sym typeface="Inter"/>
              </a:defRPr>
            </a:lvl1pPr>
            <a:lvl2pPr lvl="1" marR="0" rtl="0" algn="l">
              <a:spcBef>
                <a:spcPts val="0"/>
              </a:spcBef>
              <a:spcAft>
                <a:spcPts val="0"/>
              </a:spcAft>
              <a:buSzPts val="1400"/>
              <a:buNone/>
              <a:defRPr b="0" i="0" sz="1800" u="none" cap="none" strike="noStrike">
                <a:solidFill>
                  <a:schemeClr val="dk1"/>
                </a:solidFill>
                <a:latin typeface="Inter"/>
                <a:ea typeface="Inter"/>
                <a:cs typeface="Inter"/>
                <a:sym typeface="Inter"/>
              </a:defRPr>
            </a:lvl2pPr>
            <a:lvl3pPr lvl="2" marR="0" rtl="0" algn="l">
              <a:spcBef>
                <a:spcPts val="0"/>
              </a:spcBef>
              <a:spcAft>
                <a:spcPts val="0"/>
              </a:spcAft>
              <a:buSzPts val="1400"/>
              <a:buNone/>
              <a:defRPr b="0" i="0" sz="1800" u="none" cap="none" strike="noStrike">
                <a:solidFill>
                  <a:schemeClr val="dk1"/>
                </a:solidFill>
                <a:latin typeface="Inter"/>
                <a:ea typeface="Inter"/>
                <a:cs typeface="Inter"/>
                <a:sym typeface="Inter"/>
              </a:defRPr>
            </a:lvl3pPr>
            <a:lvl4pPr lvl="3" marR="0" rtl="0" algn="l">
              <a:spcBef>
                <a:spcPts val="0"/>
              </a:spcBef>
              <a:spcAft>
                <a:spcPts val="0"/>
              </a:spcAft>
              <a:buSzPts val="1400"/>
              <a:buNone/>
              <a:defRPr b="0" i="0" sz="1800" u="none" cap="none" strike="noStrike">
                <a:solidFill>
                  <a:schemeClr val="dk1"/>
                </a:solidFill>
                <a:latin typeface="Inter"/>
                <a:ea typeface="Inter"/>
                <a:cs typeface="Inter"/>
                <a:sym typeface="Inter"/>
              </a:defRPr>
            </a:lvl4pPr>
            <a:lvl5pPr lvl="4" marR="0" rtl="0" algn="l">
              <a:spcBef>
                <a:spcPts val="0"/>
              </a:spcBef>
              <a:spcAft>
                <a:spcPts val="0"/>
              </a:spcAft>
              <a:buSzPts val="1400"/>
              <a:buNone/>
              <a:defRPr b="0" i="0" sz="1800" u="none" cap="none" strike="noStrike">
                <a:solidFill>
                  <a:schemeClr val="dk1"/>
                </a:solidFill>
                <a:latin typeface="Inter"/>
                <a:ea typeface="Inter"/>
                <a:cs typeface="Inter"/>
                <a:sym typeface="Inter"/>
              </a:defRPr>
            </a:lvl5pPr>
            <a:lvl6pPr lvl="5" marR="0" rtl="0" algn="l">
              <a:spcBef>
                <a:spcPts val="0"/>
              </a:spcBef>
              <a:spcAft>
                <a:spcPts val="0"/>
              </a:spcAft>
              <a:buSzPts val="1400"/>
              <a:buNone/>
              <a:defRPr b="0" i="0" sz="1800" u="none" cap="none" strike="noStrike">
                <a:solidFill>
                  <a:schemeClr val="dk1"/>
                </a:solidFill>
                <a:latin typeface="Inter"/>
                <a:ea typeface="Inter"/>
                <a:cs typeface="Inter"/>
                <a:sym typeface="Inter"/>
              </a:defRPr>
            </a:lvl6pPr>
            <a:lvl7pPr lvl="6" marR="0" rtl="0" algn="l">
              <a:spcBef>
                <a:spcPts val="0"/>
              </a:spcBef>
              <a:spcAft>
                <a:spcPts val="0"/>
              </a:spcAft>
              <a:buSzPts val="1400"/>
              <a:buNone/>
              <a:defRPr b="0" i="0" sz="1800" u="none" cap="none" strike="noStrike">
                <a:solidFill>
                  <a:schemeClr val="dk1"/>
                </a:solidFill>
                <a:latin typeface="Inter"/>
                <a:ea typeface="Inter"/>
                <a:cs typeface="Inter"/>
                <a:sym typeface="Inter"/>
              </a:defRPr>
            </a:lvl7pPr>
            <a:lvl8pPr lvl="7" marR="0" rtl="0" algn="l">
              <a:spcBef>
                <a:spcPts val="0"/>
              </a:spcBef>
              <a:spcAft>
                <a:spcPts val="0"/>
              </a:spcAft>
              <a:buSzPts val="1400"/>
              <a:buNone/>
              <a:defRPr b="0" i="0" sz="1800" u="none" cap="none" strike="noStrike">
                <a:solidFill>
                  <a:schemeClr val="dk1"/>
                </a:solidFill>
                <a:latin typeface="Inter"/>
                <a:ea typeface="Inter"/>
                <a:cs typeface="Inter"/>
                <a:sym typeface="Inter"/>
              </a:defRPr>
            </a:lvl8pPr>
            <a:lvl9pPr lvl="8" marR="0" rtl="0" algn="l">
              <a:spcBef>
                <a:spcPts val="0"/>
              </a:spcBef>
              <a:spcAft>
                <a:spcPts val="0"/>
              </a:spcAft>
              <a:buSzPts val="1400"/>
              <a:buNone/>
              <a:defRPr b="0" i="0" sz="1800" u="none" cap="none" strike="noStrike">
                <a:solidFill>
                  <a:schemeClr val="dk1"/>
                </a:solidFill>
                <a:latin typeface="Inter"/>
                <a:ea typeface="Inter"/>
                <a:cs typeface="Inter"/>
                <a:sym typeface="Inter"/>
              </a:defRPr>
            </a:lvl9pPr>
          </a:lstStyle>
          <a:p/>
        </p:txBody>
      </p:sp>
      <p:sp>
        <p:nvSpPr>
          <p:cNvPr id="10" name="Google Shape;10;p1"/>
          <p:cNvSpPr txBox="1"/>
          <p:nvPr>
            <p:ph idx="12" type="sldNum"/>
          </p:nvPr>
        </p:nvSpPr>
        <p:spPr>
          <a:xfrm>
            <a:off x="672352" y="6244292"/>
            <a:ext cx="537883" cy="365125"/>
          </a:xfrm>
          <a:prstGeom prst="rect">
            <a:avLst/>
          </a:prstGeom>
          <a:noFill/>
          <a:ln>
            <a:noFill/>
          </a:ln>
        </p:spPr>
        <p:txBody>
          <a:bodyPr anchorCtr="0" anchor="ctr" bIns="0" lIns="0" spcFirstLastPara="1" rIns="0" wrap="square" tIns="0">
            <a:noAutofit/>
          </a:bodyPr>
          <a:lstStyle>
            <a:lvl1pPr indent="0" lvl="0" marL="0" marR="0" rtl="0" algn="l">
              <a:spcBef>
                <a:spcPts val="0"/>
              </a:spcBef>
              <a:buNone/>
              <a:defRPr b="0" i="0" sz="1600" u="none" cap="none" strike="noStrike">
                <a:solidFill>
                  <a:schemeClr val="dk1"/>
                </a:solidFill>
                <a:latin typeface="Inter"/>
                <a:ea typeface="Inter"/>
                <a:cs typeface="Inter"/>
                <a:sym typeface="Inter"/>
              </a:defRPr>
            </a:lvl1pPr>
            <a:lvl2pPr indent="0" lvl="1" marL="0" marR="0" rtl="0" algn="l">
              <a:spcBef>
                <a:spcPts val="0"/>
              </a:spcBef>
              <a:buNone/>
              <a:defRPr b="0" i="0" sz="1600" u="none" cap="none" strike="noStrike">
                <a:solidFill>
                  <a:schemeClr val="dk1"/>
                </a:solidFill>
                <a:latin typeface="Inter"/>
                <a:ea typeface="Inter"/>
                <a:cs typeface="Inter"/>
                <a:sym typeface="Inter"/>
              </a:defRPr>
            </a:lvl2pPr>
            <a:lvl3pPr indent="0" lvl="2" marL="0" marR="0" rtl="0" algn="l">
              <a:spcBef>
                <a:spcPts val="0"/>
              </a:spcBef>
              <a:buNone/>
              <a:defRPr b="0" i="0" sz="1600" u="none" cap="none" strike="noStrike">
                <a:solidFill>
                  <a:schemeClr val="dk1"/>
                </a:solidFill>
                <a:latin typeface="Inter"/>
                <a:ea typeface="Inter"/>
                <a:cs typeface="Inter"/>
                <a:sym typeface="Inter"/>
              </a:defRPr>
            </a:lvl3pPr>
            <a:lvl4pPr indent="0" lvl="3" marL="0" marR="0" rtl="0" algn="l">
              <a:spcBef>
                <a:spcPts val="0"/>
              </a:spcBef>
              <a:buNone/>
              <a:defRPr b="0" i="0" sz="1600" u="none" cap="none" strike="noStrike">
                <a:solidFill>
                  <a:schemeClr val="dk1"/>
                </a:solidFill>
                <a:latin typeface="Inter"/>
                <a:ea typeface="Inter"/>
                <a:cs typeface="Inter"/>
                <a:sym typeface="Inter"/>
              </a:defRPr>
            </a:lvl4pPr>
            <a:lvl5pPr indent="0" lvl="4" marL="0" marR="0" rtl="0" algn="l">
              <a:spcBef>
                <a:spcPts val="0"/>
              </a:spcBef>
              <a:buNone/>
              <a:defRPr b="0" i="0" sz="1600" u="none" cap="none" strike="noStrike">
                <a:solidFill>
                  <a:schemeClr val="dk1"/>
                </a:solidFill>
                <a:latin typeface="Inter"/>
                <a:ea typeface="Inter"/>
                <a:cs typeface="Inter"/>
                <a:sym typeface="Inter"/>
              </a:defRPr>
            </a:lvl5pPr>
            <a:lvl6pPr indent="0" lvl="5" marL="0" marR="0" rtl="0" algn="l">
              <a:spcBef>
                <a:spcPts val="0"/>
              </a:spcBef>
              <a:buNone/>
              <a:defRPr b="0" i="0" sz="1600" u="none" cap="none" strike="noStrike">
                <a:solidFill>
                  <a:schemeClr val="dk1"/>
                </a:solidFill>
                <a:latin typeface="Inter"/>
                <a:ea typeface="Inter"/>
                <a:cs typeface="Inter"/>
                <a:sym typeface="Inter"/>
              </a:defRPr>
            </a:lvl6pPr>
            <a:lvl7pPr indent="0" lvl="6" marL="0" marR="0" rtl="0" algn="l">
              <a:spcBef>
                <a:spcPts val="0"/>
              </a:spcBef>
              <a:buNone/>
              <a:defRPr b="0" i="0" sz="1600" u="none" cap="none" strike="noStrike">
                <a:solidFill>
                  <a:schemeClr val="dk1"/>
                </a:solidFill>
                <a:latin typeface="Inter"/>
                <a:ea typeface="Inter"/>
                <a:cs typeface="Inter"/>
                <a:sym typeface="Inter"/>
              </a:defRPr>
            </a:lvl7pPr>
            <a:lvl8pPr indent="0" lvl="7" marL="0" marR="0" rtl="0" algn="l">
              <a:spcBef>
                <a:spcPts val="0"/>
              </a:spcBef>
              <a:buNone/>
              <a:defRPr b="0" i="0" sz="1600" u="none" cap="none" strike="noStrike">
                <a:solidFill>
                  <a:schemeClr val="dk1"/>
                </a:solidFill>
                <a:latin typeface="Inter"/>
                <a:ea typeface="Inter"/>
                <a:cs typeface="Inter"/>
                <a:sym typeface="Inter"/>
              </a:defRPr>
            </a:lvl8pPr>
            <a:lvl9pPr indent="0" lvl="8" marL="0" marR="0" rtl="0" algn="l">
              <a:spcBef>
                <a:spcPts val="0"/>
              </a:spcBef>
              <a:buNone/>
              <a:defRPr b="0" i="0" sz="1600" u="none" cap="none" strike="noStrike">
                <a:solidFill>
                  <a:schemeClr val="dk1"/>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hyperlink" Target="https://suomenluonto.fi/jalki-hiekassa-resilienssia-etsimassa/" TargetMode="External"/><Relationship Id="rId10" Type="http://schemas.openxmlformats.org/officeDocument/2006/relationships/hyperlink" Target="https://areena.yle.fi/podcastit/1-50666170" TargetMode="External"/><Relationship Id="rId13" Type="http://schemas.openxmlformats.org/officeDocument/2006/relationships/hyperlink" Target="https://open.spotify.com/track/0BQccapwqduPSqlEkDmvn9" TargetMode="External"/><Relationship Id="rId12" Type="http://schemas.openxmlformats.org/officeDocument/2006/relationships/hyperlink" Target="https://hidastaelamaa.fi/2022/04/valoa-ja-toivoa-on-siellakin-missa-kaikki-tuntuu-tarisevan-liitoksissaan/" TargetMode="External"/><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www.youtube.com/watch?v=2TnDwLUBjis" TargetMode="External"/><Relationship Id="rId4" Type="http://schemas.openxmlformats.org/officeDocument/2006/relationships/hyperlink" Target="https://mieli.fi/vahvista-mielenterveyttasi/mita-mielenterveys-on/resilienssi-auttaa-selviytymaan/" TargetMode="External"/><Relationship Id="rId9" Type="http://schemas.openxmlformats.org/officeDocument/2006/relationships/hyperlink" Target="https://yle.fi/a/3-11866707" TargetMode="External"/><Relationship Id="rId5" Type="http://schemas.openxmlformats.org/officeDocument/2006/relationships/hyperlink" Target="https://yle.fi/a/3-12472682" TargetMode="External"/><Relationship Id="rId6" Type="http://schemas.openxmlformats.org/officeDocument/2006/relationships/hyperlink" Target="https://mieli.fi/henkilotarinat/mika-aaltola-isyydesta-tarkeinta-on-vakaa-ja-rauhallinen-tunneilmapiiri-jota-lapsi-saa-hengittaa/" TargetMode="External"/><Relationship Id="rId7" Type="http://schemas.openxmlformats.org/officeDocument/2006/relationships/hyperlink" Target="https://mieli.fi/henkilotarinat/kuvataiteilija-toni-hautamaki-kun-teen-taidetta-olen-vapaa/" TargetMode="External"/><Relationship Id="rId8" Type="http://schemas.openxmlformats.org/officeDocument/2006/relationships/hyperlink" Target="https://yle.fi/a/3-1241773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eratauko.fi/tyokalu/kutsuminen-keskusteluun/" TargetMode="External"/></Relationships>
</file>

<file path=ppt/slides/_rels/slide7.xml.rels><?xml version="1.0" encoding="UTF-8" standalone="yes"?><Relationships xmlns="http://schemas.openxmlformats.org/package/2006/relationships"><Relationship Id="rId10" Type="http://schemas.openxmlformats.org/officeDocument/2006/relationships/hyperlink" Target="https://www.eratauko.fi/kutsuprosessi/" TargetMode="External"/><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eratauko.fi/tyokalu/aloita-valmistele-ja-kutsu/" TargetMode="External"/><Relationship Id="rId4" Type="http://schemas.openxmlformats.org/officeDocument/2006/relationships/hyperlink" Target="https://www.eratauko.fi/tyokalu/osallistujat/" TargetMode="External"/><Relationship Id="rId9" Type="http://schemas.openxmlformats.org/officeDocument/2006/relationships/hyperlink" Target="https://www.eratauko.fi/tyokalu/valmistautuminen-haastavaan-keskusteluun/" TargetMode="External"/><Relationship Id="rId5" Type="http://schemas.openxmlformats.org/officeDocument/2006/relationships/hyperlink" Target="https://www.eratauko.fi/tyokalu/kutsuminen-keskusteluun/" TargetMode="External"/><Relationship Id="rId6" Type="http://schemas.openxmlformats.org/officeDocument/2006/relationships/hyperlink" Target="https://www.eratauko.fi/tyokalu/tila-ja-kaytannon-asiat/" TargetMode="External"/><Relationship Id="rId7" Type="http://schemas.openxmlformats.org/officeDocument/2006/relationships/hyperlink" Target="https://www.eratauko.fi/tyokalu/etatauko-valmistautuminen-etakeskusteluun/" TargetMode="External"/><Relationship Id="rId8" Type="http://schemas.openxmlformats.org/officeDocument/2006/relationships/hyperlink" Target="https://www.eratauko.fi/tyokalu/kohti-kielitietoisempaa-dialogi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eratauko.fi/tyokalu/rakentavan-keskustelun-pelisaannot/" TargetMode="External"/><Relationship Id="rId4" Type="http://schemas.openxmlformats.org/officeDocument/2006/relationships/hyperlink" Target="https://www.eratauko.fi/tyokalu/keskustelun-ohjauskortit/" TargetMode="External"/><Relationship Id="rId5" Type="http://schemas.openxmlformats.org/officeDocument/2006/relationships/hyperlink" Target="https://www.eratauko.fi/tyokalu/etatauko-vinkit-ohjaajalle-etakeskustelun-aikana/" TargetMode="External"/><Relationship Id="rId6" Type="http://schemas.openxmlformats.org/officeDocument/2006/relationships/hyperlink" Target="https://www.eratauko.fi/tyokalu/virittaytyminen-kun-keskustelijat-ovat-jannittyneita-tai-hataantyneita/" TargetMode="External"/><Relationship Id="rId7" Type="http://schemas.openxmlformats.org/officeDocument/2006/relationships/hyperlink" Target="https://www.eratauko.fi/tyokalu/miten-toimia-kun-osallistuja-hataantyy-keskustelun-aikan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www.eratauko.fi/tyokalu/keskustelun-paketointi/" TargetMode="External"/><Relationship Id="rId4" Type="http://schemas.openxmlformats.org/officeDocument/2006/relationships/hyperlink" Target="https://www.eratauko.fi/tyokalu/vaikuttavuu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5"/>
          <p:cNvSpPr txBox="1"/>
          <p:nvPr>
            <p:ph type="ctrTitle"/>
          </p:nvPr>
        </p:nvSpPr>
        <p:spPr>
          <a:xfrm>
            <a:off x="793374" y="804116"/>
            <a:ext cx="10614300" cy="3239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Vinkkejä </a:t>
            </a:r>
            <a:endParaRPr/>
          </a:p>
          <a:p>
            <a:pPr indent="0" lvl="0" marL="0" rtl="0" algn="l">
              <a:spcBef>
                <a:spcPts val="0"/>
              </a:spcBef>
              <a:spcAft>
                <a:spcPts val="0"/>
              </a:spcAft>
              <a:buNone/>
            </a:pPr>
            <a:r>
              <a:rPr lang="en-US"/>
              <a:t>järjestäjälle</a:t>
            </a:r>
            <a:endParaRPr/>
          </a:p>
        </p:txBody>
      </p:sp>
      <p:sp>
        <p:nvSpPr>
          <p:cNvPr id="275" name="Google Shape;275;p15"/>
          <p:cNvSpPr txBox="1"/>
          <p:nvPr>
            <p:ph idx="1" type="subTitle"/>
          </p:nvPr>
        </p:nvSpPr>
        <p:spPr>
          <a:xfrm>
            <a:off x="793374" y="4545105"/>
            <a:ext cx="10614300" cy="6678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US"/>
              <a:t>Kansalliset dialogit, kevät 2023</a:t>
            </a:r>
            <a:endParaRPr/>
          </a:p>
        </p:txBody>
      </p:sp>
      <p:sp>
        <p:nvSpPr>
          <p:cNvPr id="276" name="Google Shape;276;p15"/>
          <p:cNvSpPr txBox="1"/>
          <p:nvPr>
            <p:ph idx="2" type="body"/>
          </p:nvPr>
        </p:nvSpPr>
        <p:spPr>
          <a:xfrm>
            <a:off x="793376" y="5854327"/>
            <a:ext cx="8552400" cy="365100"/>
          </a:xfrm>
          <a:prstGeom prst="rect">
            <a:avLst/>
          </a:prstGeom>
        </p:spPr>
        <p:txBody>
          <a:bodyPr anchorCtr="0" anchor="ctr" bIns="0" lIns="0" spcFirstLastPara="1" rIns="0" wrap="square" tIns="0">
            <a:noAutofit/>
          </a:bodyPr>
          <a:lstStyle/>
          <a:p>
            <a:pPr indent="0" lvl="0" marL="0" rtl="0" algn="l">
              <a:spcBef>
                <a:spcPts val="100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4"/>
          <p:cNvSpPr txBox="1"/>
          <p:nvPr>
            <p:ph type="title"/>
          </p:nvPr>
        </p:nvSpPr>
        <p:spPr>
          <a:xfrm>
            <a:off x="672352" y="555812"/>
            <a:ext cx="10860600" cy="88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Palautteen kerääminen osallistujilta</a:t>
            </a:r>
            <a:endParaRPr/>
          </a:p>
        </p:txBody>
      </p:sp>
      <p:sp>
        <p:nvSpPr>
          <p:cNvPr id="332" name="Google Shape;332;p24"/>
          <p:cNvSpPr txBox="1"/>
          <p:nvPr>
            <p:ph idx="1" type="body"/>
          </p:nvPr>
        </p:nvSpPr>
        <p:spPr>
          <a:xfrm>
            <a:off x="672352" y="1546412"/>
            <a:ext cx="10860600" cy="43119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b="1" lang="en-US"/>
              <a:t>Asteikolla 1-5 (1 heikosti - 5 vahvasti)</a:t>
            </a:r>
            <a:endParaRPr b="1"/>
          </a:p>
          <a:p>
            <a:pPr indent="0" lvl="0" marL="0" rtl="0" algn="l">
              <a:spcBef>
                <a:spcPts val="1000"/>
              </a:spcBef>
              <a:spcAft>
                <a:spcPts val="0"/>
              </a:spcAft>
              <a:buNone/>
            </a:pPr>
            <a:r>
              <a:rPr lang="en-US"/>
              <a:t>Miten rakentavana koit käymämme keskustelun?</a:t>
            </a:r>
            <a:endParaRPr/>
          </a:p>
          <a:p>
            <a:pPr indent="0" lvl="0" marL="0" rtl="0" algn="l">
              <a:spcBef>
                <a:spcPts val="1000"/>
              </a:spcBef>
              <a:spcAft>
                <a:spcPts val="0"/>
              </a:spcAft>
              <a:buNone/>
            </a:pPr>
            <a:r>
              <a:rPr lang="en-US"/>
              <a:t>Miten tasavertaisena koit käymämme keskustelun?</a:t>
            </a:r>
            <a:endParaRPr/>
          </a:p>
          <a:p>
            <a:pPr indent="0" lvl="0" marL="0" rtl="0" algn="l">
              <a:spcBef>
                <a:spcPts val="1000"/>
              </a:spcBef>
              <a:spcAft>
                <a:spcPts val="0"/>
              </a:spcAft>
              <a:buNone/>
            </a:pPr>
            <a:r>
              <a:rPr lang="en-US"/>
              <a:t>Syvenikö ymmärryksesi dialogin teemasta?</a:t>
            </a:r>
            <a:endParaRPr/>
          </a:p>
          <a:p>
            <a:pPr indent="0" lvl="0" marL="0" rtl="0" algn="l">
              <a:spcBef>
                <a:spcPts val="1000"/>
              </a:spcBef>
              <a:spcAft>
                <a:spcPts val="0"/>
              </a:spcAft>
              <a:buNone/>
            </a:pPr>
            <a:r>
              <a:t/>
            </a:r>
            <a:endParaRPr/>
          </a:p>
          <a:p>
            <a:pPr indent="0" lvl="0" marL="0" rtl="0" algn="l">
              <a:spcBef>
                <a:spcPts val="1000"/>
              </a:spcBef>
              <a:spcAft>
                <a:spcPts val="0"/>
              </a:spcAft>
              <a:buNone/>
            </a:pPr>
            <a:r>
              <a:rPr b="1" lang="en-US"/>
              <a:t>Vastaa kyllä tai ei:</a:t>
            </a:r>
            <a:endParaRPr b="1"/>
          </a:p>
          <a:p>
            <a:pPr indent="0" lvl="0" marL="0" rtl="0" algn="l">
              <a:spcBef>
                <a:spcPts val="1000"/>
              </a:spcBef>
              <a:spcAft>
                <a:spcPts val="0"/>
              </a:spcAft>
              <a:buNone/>
            </a:pPr>
            <a:r>
              <a:rPr lang="en-US"/>
              <a:t>Oletko aiemmin osallistunut tämän tyyppiseen dialogiin?</a:t>
            </a:r>
            <a:endParaRPr/>
          </a:p>
          <a:p>
            <a:pPr indent="0" lvl="0" marL="0" rtl="0" algn="l">
              <a:spcBef>
                <a:spcPts val="1000"/>
              </a:spcBef>
              <a:spcAft>
                <a:spcPts val="0"/>
              </a:spcAft>
              <a:buNone/>
            </a:pPr>
            <a:r>
              <a:rPr lang="en-US"/>
              <a:t>Oliko osallistuminen miellyttävä kokemus?</a:t>
            </a:r>
            <a:endParaRPr/>
          </a:p>
          <a:p>
            <a:pPr indent="0" lvl="0" marL="0" rtl="0" algn="l">
              <a:spcBef>
                <a:spcPts val="1000"/>
              </a:spcBef>
              <a:spcAft>
                <a:spcPts val="0"/>
              </a:spcAft>
              <a:buNone/>
            </a:pPr>
            <a:r>
              <a:rPr lang="en-US"/>
              <a:t>Oliko turvallista jakaa omia kokemuksia?</a:t>
            </a:r>
            <a:endParaRPr/>
          </a:p>
          <a:p>
            <a:pPr indent="0" lvl="0" marL="0" rtl="0" algn="l">
              <a:spcBef>
                <a:spcPts val="1000"/>
              </a:spcBef>
              <a:spcAft>
                <a:spcPts val="0"/>
              </a:spcAft>
              <a:buNone/>
            </a:pPr>
            <a:r>
              <a:rPr lang="en-US"/>
              <a:t>Osallistuisitko uudelleen samantyyppiseen tilaisuuteen?</a:t>
            </a:r>
            <a:endParaRPr/>
          </a:p>
          <a:p>
            <a:pPr indent="0" lvl="0" marL="0" rtl="0" algn="l">
              <a:spcBef>
                <a:spcPts val="1000"/>
              </a:spcBef>
              <a:spcAft>
                <a:spcPts val="0"/>
              </a:spcAft>
              <a:buNone/>
            </a:pPr>
            <a:r>
              <a:rPr lang="en-US"/>
              <a:t>Pidätkö enemmän etä- kuin läsnäkeskusteluista?</a:t>
            </a:r>
            <a:endParaRPr/>
          </a:p>
          <a:p>
            <a:pPr indent="0" lvl="0" marL="0" rtl="0" algn="l">
              <a:spcBef>
                <a:spcPts val="10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5"/>
          <p:cNvSpPr txBox="1"/>
          <p:nvPr>
            <p:ph type="title"/>
          </p:nvPr>
        </p:nvSpPr>
        <p:spPr>
          <a:xfrm>
            <a:off x="672352" y="555812"/>
            <a:ext cx="10860600" cy="88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Lopuksi</a:t>
            </a:r>
            <a:endParaRPr/>
          </a:p>
        </p:txBody>
      </p:sp>
      <p:sp>
        <p:nvSpPr>
          <p:cNvPr id="338" name="Google Shape;338;p25"/>
          <p:cNvSpPr txBox="1"/>
          <p:nvPr>
            <p:ph idx="1" type="body"/>
          </p:nvPr>
        </p:nvSpPr>
        <p:spPr>
          <a:xfrm>
            <a:off x="672352" y="1546412"/>
            <a:ext cx="10860600" cy="4311900"/>
          </a:xfrm>
          <a:prstGeom prst="rect">
            <a:avLst/>
          </a:prstGeom>
        </p:spPr>
        <p:txBody>
          <a:bodyPr anchorCtr="0" anchor="t" bIns="0" lIns="0" spcFirstLastPara="1" rIns="0" wrap="square" tIns="0">
            <a:noAutofit/>
          </a:bodyPr>
          <a:lstStyle/>
          <a:p>
            <a:pPr indent="-342900" lvl="0" marL="457200" rtl="0" algn="l">
              <a:spcBef>
                <a:spcPts val="1000"/>
              </a:spcBef>
              <a:spcAft>
                <a:spcPts val="0"/>
              </a:spcAft>
              <a:buSzPts val="1800"/>
              <a:buChar char="•"/>
            </a:pPr>
            <a:r>
              <a:rPr lang="en-US"/>
              <a:t>Kerää osallistujalta anonyymisti </a:t>
            </a:r>
            <a:r>
              <a:rPr b="1" lang="en-US"/>
              <a:t>palautetta</a:t>
            </a:r>
            <a:r>
              <a:rPr lang="en-US"/>
              <a:t> dialogista. Voit pyytää palautteen läsnätilaisuuden yhteydessä paperilla ja etäkeskustelussa chatin tai sähköpostin kautta. Halutessasi voit kysyä palautetta myös järjestelyistä ja ohjaamisesta. Liitä anonyymit osallistujapalautteet kirjaukseen.</a:t>
            </a:r>
            <a:endParaRPr/>
          </a:p>
          <a:p>
            <a:pPr indent="-342900" lvl="0" marL="457200" rtl="0" algn="l">
              <a:spcBef>
                <a:spcPts val="1000"/>
              </a:spcBef>
              <a:spcAft>
                <a:spcPts val="0"/>
              </a:spcAft>
              <a:buSzPts val="1800"/>
              <a:buChar char="•"/>
            </a:pPr>
            <a:r>
              <a:rPr lang="en-US"/>
              <a:t>Lähetä osallistujille </a:t>
            </a:r>
            <a:r>
              <a:rPr b="1" lang="en-US"/>
              <a:t>kiitosviesti</a:t>
            </a:r>
            <a:r>
              <a:rPr lang="en-US"/>
              <a:t>. Voit koota viestiin keskeisiä teemoja, joita keskustelussa nousi esiin. Kerro, jos dialogissa nousseita teemoja tai asioita työstetään jollakin tavalla organisaatiossasi ja milloin osallistujat voivat odottaa mahdollisia konkreettisia tuloksia.</a:t>
            </a:r>
            <a:endParaRPr/>
          </a:p>
          <a:p>
            <a:pPr indent="-342900" lvl="0" marL="457200" rtl="0" algn="l">
              <a:spcBef>
                <a:spcPts val="1000"/>
              </a:spcBef>
              <a:spcAft>
                <a:spcPts val="0"/>
              </a:spcAft>
              <a:buSzPts val="1800"/>
              <a:buChar char="•"/>
            </a:pPr>
            <a:r>
              <a:rPr b="1" lang="en-US"/>
              <a:t>Täytä raportointilomake keskustelun jälkeen </a:t>
            </a:r>
            <a:r>
              <a:rPr lang="en-US"/>
              <a:t>Kansallisten dialogien sivulla ja liitä siihen mukaan</a:t>
            </a:r>
            <a:r>
              <a:rPr lang="en-US"/>
              <a:t> kirjaus</a:t>
            </a:r>
            <a:r>
              <a:rPr b="1" lang="en-US"/>
              <a:t> </a:t>
            </a:r>
            <a:r>
              <a:rPr lang="en-US"/>
              <a:t>sekä</a:t>
            </a:r>
            <a:r>
              <a:rPr lang="en-US"/>
              <a:t> osallistujapalautteet.</a:t>
            </a:r>
            <a:endParaRPr/>
          </a:p>
          <a:p>
            <a:pPr indent="0" lvl="0" marL="457200" rtl="0" algn="l">
              <a:spcBef>
                <a:spcPts val="1000"/>
              </a:spcBef>
              <a:spcAft>
                <a:spcPts val="0"/>
              </a:spcAft>
              <a:buNone/>
            </a:pPr>
            <a:r>
              <a:t/>
            </a:r>
            <a:endParaRPr/>
          </a:p>
          <a:p>
            <a:pPr indent="0" lvl="0" marL="0" rtl="0" algn="ctr">
              <a:spcBef>
                <a:spcPts val="1000"/>
              </a:spcBef>
              <a:spcAft>
                <a:spcPts val="1000"/>
              </a:spcAft>
              <a:buNone/>
            </a:pPr>
            <a:r>
              <a:rPr b="1" lang="en-US" sz="1800"/>
              <a:t>Kiitos, että järjestät keskustelun osana Kansallisten dialogien kokonaisuutta!</a:t>
            </a:r>
            <a:endParaRPr b="1"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6"/>
          <p:cNvSpPr txBox="1"/>
          <p:nvPr>
            <p:ph type="title"/>
          </p:nvPr>
        </p:nvSpPr>
        <p:spPr>
          <a:xfrm>
            <a:off x="672350" y="555803"/>
            <a:ext cx="10860600" cy="642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4000"/>
              <a:t>Virittäytymiseen (ohjaaja tai keskusteluryhmä)</a:t>
            </a:r>
            <a:endParaRPr sz="4000"/>
          </a:p>
        </p:txBody>
      </p:sp>
      <p:sp>
        <p:nvSpPr>
          <p:cNvPr id="344" name="Google Shape;344;p26"/>
          <p:cNvSpPr txBox="1"/>
          <p:nvPr>
            <p:ph idx="1" type="body"/>
          </p:nvPr>
        </p:nvSpPr>
        <p:spPr>
          <a:xfrm>
            <a:off x="665702" y="1273062"/>
            <a:ext cx="10860600" cy="43119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US" u="sng">
                <a:solidFill>
                  <a:schemeClr val="hlink"/>
                </a:solidFill>
                <a:hlinkClick r:id="rId3"/>
              </a:rPr>
              <a:t>Stepa: Kaunista ja hyvää</a:t>
            </a:r>
            <a:endParaRPr/>
          </a:p>
          <a:p>
            <a:pPr indent="0" lvl="0" marL="0" rtl="0" algn="l">
              <a:spcBef>
                <a:spcPts val="1000"/>
              </a:spcBef>
              <a:spcAft>
                <a:spcPts val="0"/>
              </a:spcAft>
              <a:buNone/>
            </a:pPr>
            <a:r>
              <a:rPr lang="en-US" u="sng">
                <a:solidFill>
                  <a:schemeClr val="hlink"/>
                </a:solidFill>
                <a:hlinkClick r:id="rId4"/>
              </a:rPr>
              <a:t>Resilienssistä Mieli ry:n sivuilta</a:t>
            </a:r>
            <a:endParaRPr/>
          </a:p>
          <a:p>
            <a:pPr indent="0" lvl="0" marL="0" rtl="0" algn="l">
              <a:spcBef>
                <a:spcPts val="1000"/>
              </a:spcBef>
              <a:spcAft>
                <a:spcPts val="0"/>
              </a:spcAft>
              <a:buNone/>
            </a:pPr>
            <a:r>
              <a:rPr lang="en-US" u="sng">
                <a:solidFill>
                  <a:schemeClr val="hlink"/>
                </a:solidFill>
                <a:hlinkClick r:id="rId5"/>
              </a:rPr>
              <a:t>Katri Saarikivi: Epävarmuudesta</a:t>
            </a:r>
            <a:endParaRPr/>
          </a:p>
          <a:p>
            <a:pPr indent="0" lvl="0" marL="0" rtl="0" algn="l">
              <a:spcBef>
                <a:spcPts val="1000"/>
              </a:spcBef>
              <a:spcAft>
                <a:spcPts val="0"/>
              </a:spcAft>
              <a:buNone/>
            </a:pPr>
            <a:r>
              <a:rPr lang="en-US" u="sng">
                <a:solidFill>
                  <a:schemeClr val="hlink"/>
                </a:solidFill>
                <a:hlinkClick r:id="rId6"/>
              </a:rPr>
              <a:t>Henkilötarina: Mika Aaltola</a:t>
            </a:r>
            <a:endParaRPr/>
          </a:p>
          <a:p>
            <a:pPr indent="0" lvl="0" marL="0" rtl="0" algn="l">
              <a:spcBef>
                <a:spcPts val="1000"/>
              </a:spcBef>
              <a:spcAft>
                <a:spcPts val="0"/>
              </a:spcAft>
              <a:buNone/>
            </a:pPr>
            <a:r>
              <a:rPr lang="en-US" u="sng">
                <a:solidFill>
                  <a:schemeClr val="hlink"/>
                </a:solidFill>
                <a:hlinkClick r:id="rId7"/>
              </a:rPr>
              <a:t>Henkilötarina: Toni Hautamäki</a:t>
            </a:r>
            <a:endParaRPr/>
          </a:p>
          <a:p>
            <a:pPr indent="0" lvl="0" marL="0" rtl="0" algn="l">
              <a:spcBef>
                <a:spcPts val="1000"/>
              </a:spcBef>
              <a:spcAft>
                <a:spcPts val="0"/>
              </a:spcAft>
              <a:buNone/>
            </a:pPr>
            <a:r>
              <a:rPr lang="en-US" u="sng">
                <a:solidFill>
                  <a:schemeClr val="hlink"/>
                </a:solidFill>
                <a:hlinkClick r:id="rId8"/>
              </a:rPr>
              <a:t>Katri Saarikivi: Resilienssistä</a:t>
            </a:r>
            <a:endParaRPr/>
          </a:p>
          <a:p>
            <a:pPr indent="0" lvl="0" marL="0" rtl="0" algn="l">
              <a:spcBef>
                <a:spcPts val="1000"/>
              </a:spcBef>
              <a:spcAft>
                <a:spcPts val="0"/>
              </a:spcAft>
              <a:buNone/>
            </a:pPr>
            <a:r>
              <a:rPr lang="en-US" u="sng">
                <a:solidFill>
                  <a:schemeClr val="hlink"/>
                </a:solidFill>
                <a:hlinkClick r:id="rId9"/>
              </a:rPr>
              <a:t>Rajkumar Sabanadesan: Onnellisuudesta ja tyytymättömyydestä</a:t>
            </a:r>
            <a:endParaRPr/>
          </a:p>
          <a:p>
            <a:pPr indent="0" lvl="0" marL="0" rtl="0" algn="l">
              <a:spcBef>
                <a:spcPts val="1000"/>
              </a:spcBef>
              <a:spcAft>
                <a:spcPts val="0"/>
              </a:spcAft>
              <a:buNone/>
            </a:pPr>
            <a:r>
              <a:rPr lang="en-US" u="sng">
                <a:solidFill>
                  <a:schemeClr val="hlink"/>
                </a:solidFill>
                <a:hlinkClick r:id="rId10"/>
              </a:rPr>
              <a:t>Tiina Lundbergin huoltamo, vieraina Jarkko Rantanen ja Heli Suutari</a:t>
            </a:r>
            <a:endParaRPr/>
          </a:p>
          <a:p>
            <a:pPr indent="0" lvl="0" marL="0" rtl="0" algn="l">
              <a:spcBef>
                <a:spcPts val="1000"/>
              </a:spcBef>
              <a:spcAft>
                <a:spcPts val="0"/>
              </a:spcAft>
              <a:buNone/>
            </a:pPr>
            <a:r>
              <a:rPr lang="en-US" u="sng">
                <a:solidFill>
                  <a:schemeClr val="hlink"/>
                </a:solidFill>
                <a:hlinkClick r:id="rId11"/>
              </a:rPr>
              <a:t>Saara Lilja: Jälki hiekassa</a:t>
            </a:r>
            <a:endParaRPr/>
          </a:p>
          <a:p>
            <a:pPr indent="0" lvl="0" marL="0" rtl="0" algn="l">
              <a:spcBef>
                <a:spcPts val="1000"/>
              </a:spcBef>
              <a:spcAft>
                <a:spcPts val="0"/>
              </a:spcAft>
              <a:buNone/>
            </a:pPr>
            <a:r>
              <a:rPr lang="en-US" u="sng">
                <a:solidFill>
                  <a:schemeClr val="hlink"/>
                </a:solidFill>
                <a:hlinkClick r:id="rId12"/>
              </a:rPr>
              <a:t>Emmi Ohraniemi: Valosta ja toivosta</a:t>
            </a:r>
            <a:endParaRPr/>
          </a:p>
          <a:p>
            <a:pPr indent="0" lvl="0" marL="0" rtl="0" algn="l">
              <a:spcBef>
                <a:spcPts val="1000"/>
              </a:spcBef>
              <a:spcAft>
                <a:spcPts val="0"/>
              </a:spcAft>
              <a:buNone/>
            </a:pPr>
            <a:r>
              <a:rPr lang="en-US" u="sng">
                <a:solidFill>
                  <a:schemeClr val="hlink"/>
                </a:solidFill>
                <a:hlinkClick r:id="rId13"/>
              </a:rPr>
              <a:t>Muumipeikon laulu</a:t>
            </a:r>
            <a:endParaRPr/>
          </a:p>
          <a:p>
            <a:pPr indent="0" lvl="0" marL="0" rtl="0" algn="l">
              <a:spcBef>
                <a:spcPts val="10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6"/>
          <p:cNvSpPr txBox="1"/>
          <p:nvPr>
            <p:ph type="title"/>
          </p:nvPr>
        </p:nvSpPr>
        <p:spPr>
          <a:xfrm>
            <a:off x="672352" y="555812"/>
            <a:ext cx="10860600" cy="88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Keitä kutsua mukaan?</a:t>
            </a:r>
            <a:endParaRPr/>
          </a:p>
        </p:txBody>
      </p:sp>
      <p:sp>
        <p:nvSpPr>
          <p:cNvPr id="282" name="Google Shape;282;p16"/>
          <p:cNvSpPr txBox="1"/>
          <p:nvPr>
            <p:ph idx="1" type="body"/>
          </p:nvPr>
        </p:nvSpPr>
        <p:spPr>
          <a:xfrm>
            <a:off x="672352" y="1546412"/>
            <a:ext cx="10860600" cy="4311900"/>
          </a:xfrm>
          <a:prstGeom prst="rect">
            <a:avLst/>
          </a:prstGeom>
        </p:spPr>
        <p:txBody>
          <a:bodyPr anchorCtr="0" anchor="t" bIns="0" lIns="0" spcFirstLastPara="1" rIns="0" wrap="square" tIns="0">
            <a:noAutofit/>
          </a:bodyPr>
          <a:lstStyle/>
          <a:p>
            <a:pPr indent="-342900" lvl="0" marL="457200" rtl="0" algn="l">
              <a:spcBef>
                <a:spcPts val="1000"/>
              </a:spcBef>
              <a:spcAft>
                <a:spcPts val="0"/>
              </a:spcAft>
              <a:buSzPts val="1800"/>
              <a:buChar char="•"/>
            </a:pPr>
            <a:r>
              <a:rPr lang="en-US"/>
              <a:t>Voit järjestää dialogin osana jo suunniteltua tai toteutuvaa tapahtumaa. Tämä voi olla vaikkapa kokous, seminaari, tapaaminen tai kahvihetki. Kerro osallistujille etukäteen, että aiotte käydä dialogin teemalla Epävarmuudessa eläminen ja mitä dialogin avulla tavoitellaan. Voit tarkentaa teemaa juuri teidän yhteisöönne sopivaksi. Mikäli käytät dialogin tukena Erätauko-menetelmää, voit lähettää osallistujille lisätietoa Erätauosta jo etukäteen.</a:t>
            </a:r>
            <a:endParaRPr/>
          </a:p>
          <a:p>
            <a:pPr indent="-342900" lvl="0" marL="457200" rtl="0" algn="l">
              <a:spcBef>
                <a:spcPts val="1000"/>
              </a:spcBef>
              <a:spcAft>
                <a:spcPts val="0"/>
              </a:spcAft>
              <a:buSzPts val="1800"/>
              <a:buChar char="•"/>
            </a:pPr>
            <a:r>
              <a:rPr lang="en-US"/>
              <a:t>Jos taas kutsut ihmisiä varta vasten järjestettävään dialogitilaisuuteen, on hyvä pohtia, keiden pitäisi olla mukana. Keskustelijoiden näkökulmien erilaisuus vaikuttaa merkittävästi aiheen syvempään ymmärtämiseen ja mahdollistaa pääsyn ennalta-arvaamattomiin oivalluksiin. Moninainen keskustelijajoukko kantaa hedelmää läpi keskustelun. </a:t>
            </a:r>
            <a:endParaRPr/>
          </a:p>
          <a:p>
            <a:pPr indent="-342900" lvl="0" marL="457200" rtl="0" algn="l">
              <a:spcBef>
                <a:spcPts val="1000"/>
              </a:spcBef>
              <a:spcAft>
                <a:spcPts val="0"/>
              </a:spcAft>
              <a:buSzPts val="1800"/>
              <a:buChar char="•"/>
            </a:pPr>
            <a:r>
              <a:rPr lang="en-US"/>
              <a:t>Joskus taas voi olla parempi kutsua ihmisiä samantyyppisestä taustasta tai organisaatioista. Tähän voi vaikuttaa esimerkiksi teeman tarkempi rajaaminen jotakin kohderyhmää tai teemaa koskevaksi. </a:t>
            </a:r>
            <a:endParaRPr/>
          </a:p>
          <a:p>
            <a:pPr indent="-342900" lvl="0" marL="457200" rtl="0" algn="l">
              <a:spcBef>
                <a:spcPts val="1000"/>
              </a:spcBef>
              <a:spcAft>
                <a:spcPts val="0"/>
              </a:spcAft>
              <a:buSzPts val="1800"/>
              <a:buChar char="•"/>
            </a:pPr>
            <a:r>
              <a:rPr lang="en-US"/>
              <a:t>Jos haluat, voit käyttää keskustelun tukena myös Turvallisemman tilan periaatteita.</a:t>
            </a:r>
            <a:endParaRPr/>
          </a:p>
          <a:p>
            <a:pPr indent="-342900" lvl="0" marL="457200" rtl="0" algn="l">
              <a:spcBef>
                <a:spcPts val="1000"/>
              </a:spcBef>
              <a:spcAft>
                <a:spcPts val="0"/>
              </a:spcAft>
              <a:buSzPts val="1800"/>
              <a:buChar char="•"/>
            </a:pPr>
            <a:r>
              <a:rPr b="1" lang="en-US"/>
              <a:t>Varaudu käyttämään aikaa kutsumiseen.</a:t>
            </a:r>
            <a:r>
              <a:rPr lang="en-US"/>
              <a:t> Se voi vaatia useita sähköposteja, puhelinsoittoja ja someviestejä.</a:t>
            </a:r>
            <a:endParaRPr/>
          </a:p>
          <a:p>
            <a:pPr indent="0" lvl="0" marL="0" rtl="0" algn="l">
              <a:spcBef>
                <a:spcPts val="1000"/>
              </a:spcBef>
              <a:spcAft>
                <a:spcPts val="10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7"/>
          <p:cNvSpPr txBox="1"/>
          <p:nvPr>
            <p:ph type="title"/>
          </p:nvPr>
        </p:nvSpPr>
        <p:spPr>
          <a:xfrm>
            <a:off x="672352" y="555812"/>
            <a:ext cx="10860600" cy="88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Keitä kutsua mukaan?</a:t>
            </a:r>
            <a:endParaRPr/>
          </a:p>
        </p:txBody>
      </p:sp>
      <p:sp>
        <p:nvSpPr>
          <p:cNvPr id="288" name="Google Shape;288;p17"/>
          <p:cNvSpPr txBox="1"/>
          <p:nvPr>
            <p:ph idx="1" type="body"/>
          </p:nvPr>
        </p:nvSpPr>
        <p:spPr>
          <a:xfrm>
            <a:off x="672352" y="1546412"/>
            <a:ext cx="10860600" cy="43119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b="1" lang="en-US"/>
              <a:t>Näillä kysymyksillä pääset alkuun, kun pohdit keitä kutsua:</a:t>
            </a:r>
            <a:endParaRPr b="1"/>
          </a:p>
          <a:p>
            <a:pPr indent="-342900" lvl="0" marL="457200" rtl="0" algn="l">
              <a:spcBef>
                <a:spcPts val="1000"/>
              </a:spcBef>
              <a:spcAft>
                <a:spcPts val="0"/>
              </a:spcAft>
              <a:buSzPts val="1800"/>
              <a:buChar char="•"/>
            </a:pPr>
            <a:r>
              <a:rPr lang="en-US"/>
              <a:t>Mikä on ensisijainen kohderyhmä? </a:t>
            </a:r>
            <a:endParaRPr/>
          </a:p>
          <a:p>
            <a:pPr indent="-342900" lvl="0" marL="457200" rtl="0" algn="l">
              <a:spcBef>
                <a:spcPts val="1000"/>
              </a:spcBef>
              <a:spcAft>
                <a:spcPts val="0"/>
              </a:spcAft>
              <a:buSzPts val="1800"/>
              <a:buChar char="•"/>
            </a:pPr>
            <a:r>
              <a:rPr lang="en-US"/>
              <a:t>Keiden muiden pitäisi olla paikalla? </a:t>
            </a:r>
            <a:endParaRPr/>
          </a:p>
          <a:p>
            <a:pPr indent="-342900" lvl="0" marL="457200" rtl="0" algn="l">
              <a:spcBef>
                <a:spcPts val="1000"/>
              </a:spcBef>
              <a:spcAft>
                <a:spcPts val="0"/>
              </a:spcAft>
              <a:buSzPts val="1800"/>
              <a:buChar char="•"/>
            </a:pPr>
            <a:r>
              <a:rPr lang="en-US"/>
              <a:t>Ketkä eivät yleensä osallistu tämän tyyppisiin keskusteluihin ja pitäisikö heidät kutsua?</a:t>
            </a:r>
            <a:endParaRPr/>
          </a:p>
          <a:p>
            <a:pPr indent="-342900" lvl="0" marL="457200" rtl="0" algn="l">
              <a:spcBef>
                <a:spcPts val="1000"/>
              </a:spcBef>
              <a:spcAft>
                <a:spcPts val="0"/>
              </a:spcAft>
              <a:buSzPts val="1800"/>
              <a:buChar char="•"/>
            </a:pPr>
            <a:r>
              <a:rPr lang="en-US"/>
              <a:t>Kenelle asia on tärkeä, miksi? Kuka muu on asiasta kiinnostunut?</a:t>
            </a:r>
            <a:endParaRPr/>
          </a:p>
          <a:p>
            <a:pPr indent="-342900" lvl="0" marL="457200" rtl="0" algn="l">
              <a:spcBef>
                <a:spcPts val="1000"/>
              </a:spcBef>
              <a:spcAft>
                <a:spcPts val="0"/>
              </a:spcAft>
              <a:buSzPts val="1800"/>
              <a:buChar char="•"/>
            </a:pPr>
            <a:r>
              <a:rPr lang="en-US"/>
              <a:t>Kuka vaikuttaa päätöksiin? Kuka tekee päätöksiä?</a:t>
            </a:r>
            <a:endParaRPr/>
          </a:p>
          <a:p>
            <a:pPr indent="-342900" lvl="0" marL="457200" rtl="0" algn="l">
              <a:spcBef>
                <a:spcPts val="1000"/>
              </a:spcBef>
              <a:spcAft>
                <a:spcPts val="0"/>
              </a:spcAft>
              <a:buSzPts val="1800"/>
              <a:buChar char="•"/>
            </a:pPr>
            <a:r>
              <a:rPr lang="en-US"/>
              <a:t>Miltä eri yhteiskunnan alueilta pitäisi olla osallistujia mukana?</a:t>
            </a:r>
            <a:endParaRPr/>
          </a:p>
          <a:p>
            <a:pPr indent="-342900" lvl="0" marL="457200" rtl="0" algn="l">
              <a:spcBef>
                <a:spcPts val="1000"/>
              </a:spcBef>
              <a:spcAft>
                <a:spcPts val="0"/>
              </a:spcAft>
              <a:buSzPts val="1800"/>
              <a:buChar char="•"/>
            </a:pPr>
            <a:r>
              <a:rPr lang="en-US"/>
              <a:t>Onko dialogi avoin kaikille vai ei? Onko dialogi julkinen vai luottamuksellinen? Järjestetäänkö dialogi jossakin tilassa vai etänä? Miten nämä asiat vaikuttavat osallistumishalukkuuteen ja -mahdollisuuksiin?</a:t>
            </a:r>
            <a:endParaRPr/>
          </a:p>
          <a:p>
            <a:pPr indent="-342900" lvl="0" marL="457200" rtl="0" algn="l">
              <a:spcBef>
                <a:spcPts val="1000"/>
              </a:spcBef>
              <a:spcAft>
                <a:spcPts val="0"/>
              </a:spcAft>
              <a:buSzPts val="1800"/>
              <a:buChar char="•"/>
            </a:pPr>
            <a:r>
              <a:rPr lang="en-US"/>
              <a:t>Vaikka dialogi olisi kaikille avoin, kannattaa toteutuminen varmistaa kutsumalla paikalle henkilökohtaisesti esimerkiksi kolme ihmistä, jotka varmasti pääsevät mukaan.</a:t>
            </a:r>
            <a:endParaRPr/>
          </a:p>
          <a:p>
            <a:pPr indent="0" lvl="0" marL="0" rtl="0" algn="l">
              <a:spcBef>
                <a:spcPts val="1000"/>
              </a:spcBef>
              <a:spcAft>
                <a:spcPts val="0"/>
              </a:spcAft>
              <a:buNone/>
            </a:pPr>
            <a:r>
              <a:t/>
            </a:r>
            <a:endParaRPr/>
          </a:p>
          <a:p>
            <a:pPr indent="0" lvl="0" marL="0" rtl="0" algn="l">
              <a:spcBef>
                <a:spcPts val="1000"/>
              </a:spcBef>
              <a:spcAft>
                <a:spcPts val="10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8"/>
          <p:cNvSpPr txBox="1"/>
          <p:nvPr>
            <p:ph idx="1" type="body"/>
          </p:nvPr>
        </p:nvSpPr>
        <p:spPr>
          <a:xfrm>
            <a:off x="250900" y="906025"/>
            <a:ext cx="5617500" cy="47013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sz="1200"/>
          </a:p>
          <a:p>
            <a:pPr indent="0" lvl="0" marL="0" rtl="0" algn="l">
              <a:spcBef>
                <a:spcPts val="1000"/>
              </a:spcBef>
              <a:spcAft>
                <a:spcPts val="0"/>
              </a:spcAft>
              <a:buNone/>
            </a:pPr>
            <a:r>
              <a:rPr lang="en-US" sz="1200"/>
              <a:t>Hei xxx,</a:t>
            </a:r>
            <a:endParaRPr sz="1200"/>
          </a:p>
          <a:p>
            <a:pPr indent="0" lvl="0" marL="0" rtl="0" algn="l">
              <a:spcBef>
                <a:spcPts val="1000"/>
              </a:spcBef>
              <a:spcAft>
                <a:spcPts val="0"/>
              </a:spcAft>
              <a:buNone/>
            </a:pPr>
            <a:r>
              <a:rPr lang="en-US" sz="1200"/>
              <a:t>Kutsumme Sinut osallistujaksi dialogiin, jonka aiheena on </a:t>
            </a:r>
            <a:r>
              <a:rPr b="1" lang="en-US" sz="1200"/>
              <a:t>Mitä epävarmuudessa eläminen merkitsee Turun alueella asuville?</a:t>
            </a:r>
            <a:endParaRPr sz="1200">
              <a:highlight>
                <a:srgbClr val="FFFFFF"/>
              </a:highlight>
            </a:endParaRPr>
          </a:p>
          <a:p>
            <a:pPr indent="0" lvl="0" marL="0" rtl="0" algn="l">
              <a:spcBef>
                <a:spcPts val="1000"/>
              </a:spcBef>
              <a:spcAft>
                <a:spcPts val="0"/>
              </a:spcAft>
              <a:buNone/>
            </a:pPr>
            <a:r>
              <a:rPr lang="en-US" sz="1200">
                <a:highlight>
                  <a:srgbClr val="FFFFFF"/>
                </a:highlight>
              </a:rPr>
              <a:t>Elämme parhaillaan aikaa, jossa kriisit seuraavat toisiaan. Korona, Venäjän hyökkäyssota, energiakriisi, inflaatio, ilmastonmuutos, luontokato, terveydenhuollon tilanne, huoli nuorista ja vanhuksista. Kaiken tämän keskellä käymme töissä, elämme arkeamme, lapsia syntyy ja elämä jatkuu. Epävarmuudesta on tullut kuitenkin elämäämme leimaava tekijä, joka vaikuttaa meihin kaikkiin tavalla tai toisella.</a:t>
            </a:r>
            <a:endParaRPr sz="1200">
              <a:highlight>
                <a:srgbClr val="FFFFFF"/>
              </a:highlight>
            </a:endParaRPr>
          </a:p>
          <a:p>
            <a:pPr indent="0" lvl="0" marL="0" rtl="0" algn="l">
              <a:spcBef>
                <a:spcPts val="1000"/>
              </a:spcBef>
              <a:spcAft>
                <a:spcPts val="0"/>
              </a:spcAft>
              <a:buClr>
                <a:schemeClr val="dk1"/>
              </a:buClr>
              <a:buSzPts val="1100"/>
              <a:buFont typeface="Arial"/>
              <a:buNone/>
            </a:pPr>
            <a:r>
              <a:rPr lang="en-US" sz="1200">
                <a:highlight>
                  <a:srgbClr val="FFFFFF"/>
                </a:highlight>
              </a:rPr>
              <a:t>Mitkä asiat tuottavat epävarmuutta sinun elämääsi? Mikä huolestuttaa? Mikä auttaa meitä jaksamaan arjessa epävarmuuden keskellä? Missä näemme toivoa?</a:t>
            </a:r>
            <a:endParaRPr sz="1200">
              <a:highlight>
                <a:srgbClr val="FFFFFF"/>
              </a:highlight>
            </a:endParaRPr>
          </a:p>
          <a:p>
            <a:pPr indent="0" lvl="0" marL="0" rtl="0" algn="l">
              <a:spcBef>
                <a:spcPts val="1000"/>
              </a:spcBef>
              <a:spcAft>
                <a:spcPts val="0"/>
              </a:spcAft>
              <a:buClr>
                <a:schemeClr val="dk1"/>
              </a:buClr>
              <a:buSzPts val="1100"/>
              <a:buFont typeface="Arial"/>
              <a:buNone/>
            </a:pPr>
            <a:r>
              <a:rPr b="1" lang="en-US" sz="1200"/>
              <a:t>Tilaisuus järjestetään keskiviikkona 1.3. kello 17-19.30</a:t>
            </a:r>
            <a:r>
              <a:rPr lang="en-US" sz="1200"/>
              <a:t> järjestömme tiloissa osoitteessa Turuntie 1. Tila on esteetön. Tilaisuus on maksuton. Tarjoamme kaffet ja piispanmunkit. </a:t>
            </a:r>
            <a:endParaRPr sz="1200"/>
          </a:p>
          <a:p>
            <a:pPr indent="0" lvl="0" marL="0" rtl="0" algn="l">
              <a:spcBef>
                <a:spcPts val="1000"/>
              </a:spcBef>
              <a:spcAft>
                <a:spcPts val="0"/>
              </a:spcAft>
              <a:buClr>
                <a:schemeClr val="dk1"/>
              </a:buClr>
              <a:buSzPts val="1100"/>
              <a:buFont typeface="Arial"/>
              <a:buNone/>
            </a:pPr>
            <a:r>
              <a:rPr lang="en-US" sz="1200"/>
              <a:t>Olisi hienoa, jos pääset mukaan. Haluamme kuulla juuri sinun ajatuksiasi aiheesta. Meidän ei tarvitse tehdä päätöksiä eikä ratkaista asioita, vaan tavoitteena on lisätä ymmärrystä aiheesta ja siihen liittyvistä kokemuksista.</a:t>
            </a:r>
            <a:endParaRPr sz="1200"/>
          </a:p>
          <a:p>
            <a:pPr indent="0" lvl="0" marL="0" rtl="0" algn="l">
              <a:spcBef>
                <a:spcPts val="1000"/>
              </a:spcBef>
              <a:spcAft>
                <a:spcPts val="0"/>
              </a:spcAft>
              <a:buNone/>
            </a:pPr>
            <a:r>
              <a:t/>
            </a:r>
            <a:endParaRPr sz="1200"/>
          </a:p>
        </p:txBody>
      </p:sp>
      <p:sp>
        <p:nvSpPr>
          <p:cNvPr id="294" name="Google Shape;294;p18"/>
          <p:cNvSpPr txBox="1"/>
          <p:nvPr>
            <p:ph idx="2" type="body"/>
          </p:nvPr>
        </p:nvSpPr>
        <p:spPr>
          <a:xfrm>
            <a:off x="6328325" y="906025"/>
            <a:ext cx="5617500" cy="49524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sz="1200"/>
          </a:p>
          <a:p>
            <a:pPr indent="0" lvl="0" marL="0" rtl="0" algn="l">
              <a:spcBef>
                <a:spcPts val="1000"/>
              </a:spcBef>
              <a:spcAft>
                <a:spcPts val="0"/>
              </a:spcAft>
              <a:buNone/>
            </a:pPr>
            <a:r>
              <a:rPr lang="en-US" sz="1200"/>
              <a:t>Olemme kutsuneet mukaan ihmisiä erilaisista taustoista. Keskustelu käydään luottamuksellisesti. </a:t>
            </a:r>
            <a:endParaRPr sz="1200"/>
          </a:p>
          <a:p>
            <a:pPr indent="0" lvl="0" marL="0" rtl="0" algn="l">
              <a:spcBef>
                <a:spcPts val="1000"/>
              </a:spcBef>
              <a:spcAft>
                <a:spcPts val="0"/>
              </a:spcAft>
              <a:buClr>
                <a:schemeClr val="dk1"/>
              </a:buClr>
              <a:buSzPts val="1100"/>
              <a:buFont typeface="Arial"/>
              <a:buNone/>
            </a:pPr>
            <a:r>
              <a:rPr lang="en-US" sz="1200"/>
              <a:t>Ilmoittauduthan mukaan viimeistään 20.2.: mattiteppo(a)turku.tku</a:t>
            </a:r>
            <a:endParaRPr sz="1200"/>
          </a:p>
          <a:p>
            <a:pPr indent="0" lvl="0" marL="0" rtl="0" algn="l">
              <a:spcBef>
                <a:spcPts val="1000"/>
              </a:spcBef>
              <a:spcAft>
                <a:spcPts val="0"/>
              </a:spcAft>
              <a:buClr>
                <a:schemeClr val="dk1"/>
              </a:buClr>
              <a:buSzPts val="1100"/>
              <a:buFont typeface="Arial"/>
              <a:buNone/>
            </a:pPr>
            <a:r>
              <a:rPr lang="en-US" sz="1200"/>
              <a:t>Lämpimästi tervetuloa! Lähetämme lisätietoa ilmoittautuneille.</a:t>
            </a:r>
            <a:endParaRPr sz="1200"/>
          </a:p>
          <a:p>
            <a:pPr indent="0" lvl="0" marL="0" rtl="0" algn="l">
              <a:spcBef>
                <a:spcPts val="1000"/>
              </a:spcBef>
              <a:spcAft>
                <a:spcPts val="0"/>
              </a:spcAft>
              <a:buNone/>
            </a:pPr>
            <a:r>
              <a:t/>
            </a:r>
            <a:endParaRPr b="1" sz="1200"/>
          </a:p>
          <a:p>
            <a:pPr indent="0" lvl="0" marL="0" rtl="0" algn="l">
              <a:spcBef>
                <a:spcPts val="1000"/>
              </a:spcBef>
              <a:spcAft>
                <a:spcPts val="0"/>
              </a:spcAft>
              <a:buClr>
                <a:schemeClr val="dk1"/>
              </a:buClr>
              <a:buSzPts val="1100"/>
              <a:buFont typeface="Arial"/>
              <a:buNone/>
            </a:pPr>
            <a:r>
              <a:rPr b="1" lang="en-US" sz="1200"/>
              <a:t>Illan ohjelma</a:t>
            </a:r>
            <a:endParaRPr b="1" sz="1200"/>
          </a:p>
          <a:p>
            <a:pPr indent="0" lvl="0" marL="0" rtl="0" algn="l">
              <a:spcBef>
                <a:spcPts val="1000"/>
              </a:spcBef>
              <a:spcAft>
                <a:spcPts val="0"/>
              </a:spcAft>
              <a:buClr>
                <a:schemeClr val="dk1"/>
              </a:buClr>
              <a:buSzPts val="1100"/>
              <a:buFont typeface="Arial"/>
              <a:buNone/>
            </a:pPr>
            <a:r>
              <a:rPr lang="en-US" sz="1200"/>
              <a:t>17 Kahvit</a:t>
            </a:r>
            <a:endParaRPr sz="1200"/>
          </a:p>
          <a:p>
            <a:pPr indent="0" lvl="0" marL="0" rtl="0" algn="l">
              <a:spcBef>
                <a:spcPts val="1000"/>
              </a:spcBef>
              <a:spcAft>
                <a:spcPts val="0"/>
              </a:spcAft>
              <a:buClr>
                <a:schemeClr val="dk1"/>
              </a:buClr>
              <a:buSzPts val="1100"/>
              <a:buFont typeface="Arial"/>
              <a:buNone/>
            </a:pPr>
            <a:r>
              <a:rPr lang="en-US" sz="1200"/>
              <a:t>17.30 Dialogi</a:t>
            </a:r>
            <a:endParaRPr sz="1200"/>
          </a:p>
          <a:p>
            <a:pPr indent="0" lvl="0" marL="0" rtl="0" algn="l">
              <a:spcBef>
                <a:spcPts val="1000"/>
              </a:spcBef>
              <a:spcAft>
                <a:spcPts val="0"/>
              </a:spcAft>
              <a:buClr>
                <a:schemeClr val="dk1"/>
              </a:buClr>
              <a:buSzPts val="1100"/>
              <a:buFont typeface="Arial"/>
              <a:buNone/>
            </a:pPr>
            <a:r>
              <a:rPr lang="en-US" sz="1200"/>
              <a:t>19.30 Lopetus</a:t>
            </a:r>
            <a:endParaRPr sz="1200"/>
          </a:p>
          <a:p>
            <a:pPr indent="0" lvl="0" marL="0" rtl="0" algn="l">
              <a:spcBef>
                <a:spcPts val="1000"/>
              </a:spcBef>
              <a:spcAft>
                <a:spcPts val="0"/>
              </a:spcAft>
              <a:buNone/>
            </a:pPr>
            <a:r>
              <a:rPr lang="en-US" sz="1200"/>
              <a:t>Keskustelu on osa Kansalliset dialogit kokonaisuutta, jonka osana ympäri Suomea järjestetään useita dialogeja samasta aiheesta. </a:t>
            </a:r>
            <a:r>
              <a:rPr lang="en-US" sz="1200">
                <a:highlight>
                  <a:srgbClr val="FFFFFF"/>
                </a:highlight>
              </a:rPr>
              <a:t>Dialogeista tehdään julkinen yhteenveto ja se on kaikkien luettavissa Kansallisten dialogien sivuilla. Valtiovarainministeriö toimittaa dialogien yhteenvedon myös kuntien ja valtion hallinnolle.</a:t>
            </a:r>
            <a:r>
              <a:rPr lang="en-US" sz="1200"/>
              <a:t> Lue lisää: https://kansallisetdialogit.fi/</a:t>
            </a:r>
            <a:endParaRPr sz="1200"/>
          </a:p>
          <a:p>
            <a:pPr indent="0" lvl="0" marL="0" rtl="0" algn="l">
              <a:spcBef>
                <a:spcPts val="1000"/>
              </a:spcBef>
              <a:spcAft>
                <a:spcPts val="0"/>
              </a:spcAft>
              <a:buClr>
                <a:schemeClr val="dk1"/>
              </a:buClr>
              <a:buSzPts val="1100"/>
              <a:buFont typeface="Arial"/>
              <a:buNone/>
            </a:pPr>
            <a:r>
              <a:rPr lang="en-US" sz="1200"/>
              <a:t>Keskustelussa käytetään Erätauko-menetelmää, johon voit tutustua täällä: https://www.eratauko.fi/</a:t>
            </a:r>
            <a:endParaRPr sz="1200"/>
          </a:p>
          <a:p>
            <a:pPr indent="0" lvl="0" marL="0" rtl="0" algn="l">
              <a:spcBef>
                <a:spcPts val="1000"/>
              </a:spcBef>
              <a:spcAft>
                <a:spcPts val="0"/>
              </a:spcAft>
              <a:buClr>
                <a:schemeClr val="dk1"/>
              </a:buClr>
              <a:buSzPts val="1100"/>
              <a:buFont typeface="Arial"/>
              <a:buNone/>
            </a:pPr>
            <a:r>
              <a:t/>
            </a:r>
            <a:endParaRPr sz="1200"/>
          </a:p>
          <a:p>
            <a:pPr indent="0" lvl="0" marL="0" rtl="0" algn="l">
              <a:spcBef>
                <a:spcPts val="1000"/>
              </a:spcBef>
              <a:spcAft>
                <a:spcPts val="0"/>
              </a:spcAft>
              <a:buNone/>
            </a:pPr>
            <a:r>
              <a:t/>
            </a:r>
            <a:endParaRPr sz="1000"/>
          </a:p>
        </p:txBody>
      </p:sp>
      <p:sp>
        <p:nvSpPr>
          <p:cNvPr id="295" name="Google Shape;295;p18"/>
          <p:cNvSpPr txBox="1"/>
          <p:nvPr>
            <p:ph idx="3" type="body"/>
          </p:nvPr>
        </p:nvSpPr>
        <p:spPr>
          <a:xfrm>
            <a:off x="656600" y="317425"/>
            <a:ext cx="4737900" cy="504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000"/>
              <a:t>Esimerkkikutsu 1</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9"/>
          <p:cNvSpPr txBox="1"/>
          <p:nvPr>
            <p:ph idx="1" type="body"/>
          </p:nvPr>
        </p:nvSpPr>
        <p:spPr>
          <a:xfrm>
            <a:off x="250900" y="906025"/>
            <a:ext cx="5617500" cy="47013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sz="1000"/>
          </a:p>
          <a:p>
            <a:pPr indent="0" lvl="0" marL="0" rtl="0" algn="l">
              <a:spcBef>
                <a:spcPts val="1000"/>
              </a:spcBef>
              <a:spcAft>
                <a:spcPts val="0"/>
              </a:spcAft>
              <a:buClr>
                <a:schemeClr val="dk1"/>
              </a:buClr>
              <a:buSzPts val="1100"/>
              <a:buFont typeface="Arial"/>
              <a:buNone/>
            </a:pPr>
            <a:r>
              <a:rPr lang="en-US" sz="1400"/>
              <a:t>Hei tiimi!</a:t>
            </a:r>
            <a:endParaRPr sz="1400"/>
          </a:p>
          <a:p>
            <a:pPr indent="0" lvl="0" marL="0" rtl="0" algn="l">
              <a:spcBef>
                <a:spcPts val="1000"/>
              </a:spcBef>
              <a:spcAft>
                <a:spcPts val="0"/>
              </a:spcAft>
              <a:buClr>
                <a:schemeClr val="dk1"/>
              </a:buClr>
              <a:buSzPts val="1100"/>
              <a:buFont typeface="Arial"/>
              <a:buNone/>
            </a:pPr>
            <a:r>
              <a:rPr lang="en-US" sz="1400"/>
              <a:t>Ensi viikon tiimikokouksen yhteydessä järjestämme keskustelun, jonka aiheena on “</a:t>
            </a:r>
            <a:r>
              <a:rPr b="1" lang="en-US" sz="1400"/>
              <a:t>Mitä epävarmuudessa eläminen merkitsee meille Turun Merikalastajat ry:ssä</a:t>
            </a:r>
            <a:r>
              <a:rPr lang="en-US" sz="1400"/>
              <a:t>”</a:t>
            </a:r>
            <a:endParaRPr sz="1400"/>
          </a:p>
          <a:p>
            <a:pPr indent="0" lvl="0" marL="0" rtl="0" algn="l">
              <a:spcBef>
                <a:spcPts val="1000"/>
              </a:spcBef>
              <a:spcAft>
                <a:spcPts val="0"/>
              </a:spcAft>
              <a:buClr>
                <a:schemeClr val="dk1"/>
              </a:buClr>
              <a:buSzPts val="1100"/>
              <a:buFont typeface="Arial"/>
              <a:buNone/>
            </a:pPr>
            <a:r>
              <a:rPr lang="en-US" sz="1400"/>
              <a:t>Meillä on käynnistymässä uuden strategian työstäminen ja viime aikoina olemme pohtineet paljon esimerkiksi budjettia. Lisäksi viime joulukuussa perustettiin Turun Saaristomerikalastajat ry, joka on puhututtanut paljon yhteisissä kahvihetkissä. Isoina teemoina meihin vaikuttaa edelleen ympärivuotisen turismin lisääntyminen, Itämeren ja Saaristomeren tila sekä ilmastonmuutos ja Venäjän hyökkäyssota Ukrainassa.</a:t>
            </a:r>
            <a:endParaRPr sz="1400"/>
          </a:p>
          <a:p>
            <a:pPr indent="0" lvl="0" marL="0" rtl="0" algn="l">
              <a:spcBef>
                <a:spcPts val="1000"/>
              </a:spcBef>
              <a:spcAft>
                <a:spcPts val="0"/>
              </a:spcAft>
              <a:buNone/>
            </a:pPr>
            <a:r>
              <a:rPr lang="en-US" sz="1400"/>
              <a:t>Olisikin tärkeää kuulla, mitä ajatuksia ja kokemuksia teillä nousee mieleen, kun tilannekuva on tällainen. Samoin olisi hyvä kuulla, että mikä teitä ja meitä tukee tässä kaiken keskellä. Itse keskustelussa ei vielä tarvitse etsiä ratkaisuja tai tehdä päätöksiä.</a:t>
            </a:r>
            <a:endParaRPr sz="1400"/>
          </a:p>
          <a:p>
            <a:pPr indent="0" lvl="0" marL="0" rtl="0" algn="l">
              <a:spcBef>
                <a:spcPts val="1000"/>
              </a:spcBef>
              <a:spcAft>
                <a:spcPts val="0"/>
              </a:spcAft>
              <a:buClr>
                <a:schemeClr val="dk1"/>
              </a:buClr>
              <a:buSzPts val="1100"/>
              <a:buFont typeface="Arial"/>
              <a:buNone/>
            </a:pPr>
            <a:r>
              <a:t/>
            </a:r>
            <a:endParaRPr sz="1400"/>
          </a:p>
          <a:p>
            <a:pPr indent="0" lvl="0" marL="0" rtl="0" algn="l">
              <a:spcBef>
                <a:spcPts val="1000"/>
              </a:spcBef>
              <a:spcAft>
                <a:spcPts val="0"/>
              </a:spcAft>
              <a:buNone/>
            </a:pPr>
            <a:r>
              <a:t/>
            </a:r>
            <a:endParaRPr sz="1200"/>
          </a:p>
          <a:p>
            <a:pPr indent="0" lvl="0" marL="0" rtl="0" algn="l">
              <a:spcBef>
                <a:spcPts val="1000"/>
              </a:spcBef>
              <a:spcAft>
                <a:spcPts val="0"/>
              </a:spcAft>
              <a:buNone/>
            </a:pPr>
            <a:r>
              <a:t/>
            </a:r>
            <a:endParaRPr sz="1200"/>
          </a:p>
          <a:p>
            <a:pPr indent="0" lvl="0" marL="0" rtl="0" algn="l">
              <a:spcBef>
                <a:spcPts val="1000"/>
              </a:spcBef>
              <a:spcAft>
                <a:spcPts val="0"/>
              </a:spcAft>
              <a:buNone/>
            </a:pPr>
            <a:r>
              <a:t/>
            </a:r>
            <a:endParaRPr sz="1200"/>
          </a:p>
        </p:txBody>
      </p:sp>
      <p:sp>
        <p:nvSpPr>
          <p:cNvPr id="301" name="Google Shape;301;p19"/>
          <p:cNvSpPr txBox="1"/>
          <p:nvPr>
            <p:ph idx="2" type="body"/>
          </p:nvPr>
        </p:nvSpPr>
        <p:spPr>
          <a:xfrm>
            <a:off x="6328325" y="906025"/>
            <a:ext cx="5617500" cy="49524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sz="1400"/>
          </a:p>
          <a:p>
            <a:pPr indent="0" lvl="0" marL="0" rtl="0" algn="l">
              <a:spcBef>
                <a:spcPts val="1000"/>
              </a:spcBef>
              <a:spcAft>
                <a:spcPts val="0"/>
              </a:spcAft>
              <a:buNone/>
            </a:pPr>
            <a:r>
              <a:rPr lang="en-US" sz="1400"/>
              <a:t>Käytetään keskusteluun tunti meidän kokousajasta. Aloitetaan dialogilla kello 10. Juodaan samalla aamukahvit.</a:t>
            </a:r>
            <a:endParaRPr sz="1000"/>
          </a:p>
          <a:p>
            <a:pPr indent="0" lvl="0" marL="0" rtl="0" algn="l">
              <a:spcBef>
                <a:spcPts val="1000"/>
              </a:spcBef>
              <a:spcAft>
                <a:spcPts val="0"/>
              </a:spcAft>
              <a:buNone/>
            </a:pPr>
            <a:r>
              <a:rPr lang="en-US" sz="1400"/>
              <a:t>Katsotaan, mitä kaikkea keskustelussa nousee esiin. Pohditaan keskustelun jälkeen, että mitä toiminta-, kehitys- tai ratkaisuehdotuksia sen pohjalta herää ja palataan näihin seuraavassa kokouksessa.</a:t>
            </a:r>
            <a:endParaRPr sz="1400"/>
          </a:p>
          <a:p>
            <a:pPr indent="0" lvl="0" marL="0" rtl="0" algn="l">
              <a:spcBef>
                <a:spcPts val="1000"/>
              </a:spcBef>
              <a:spcAft>
                <a:spcPts val="0"/>
              </a:spcAft>
              <a:buNone/>
            </a:pPr>
            <a:r>
              <a:t/>
            </a:r>
            <a:endParaRPr sz="1400"/>
          </a:p>
          <a:p>
            <a:pPr indent="0" lvl="0" marL="0" rtl="0" algn="l">
              <a:spcBef>
                <a:spcPts val="1000"/>
              </a:spcBef>
              <a:spcAft>
                <a:spcPts val="0"/>
              </a:spcAft>
              <a:buNone/>
            </a:pPr>
            <a:r>
              <a:rPr lang="en-US" sz="1400"/>
              <a:t>Keskustelu on osa Kansalliset dialogit kokonaisuutta, jonka osana ympäri Suomea järjestetään useita dialogeja samasta aiheesta. </a:t>
            </a:r>
            <a:r>
              <a:rPr lang="en-US" sz="1400">
                <a:highlight>
                  <a:srgbClr val="FFFFFF"/>
                </a:highlight>
              </a:rPr>
              <a:t>Dialogeista tehdään julkinen yhteenveto ja se on kaikkien luettavissa Kansallisten dialogien sivuilla. Valtiovarainministeriö toimittaa dialogien yhteenvedon myös kuntien ja valtion hallinnolle. </a:t>
            </a:r>
            <a:endParaRPr sz="1400">
              <a:highlight>
                <a:srgbClr val="FFFFFF"/>
              </a:highlight>
            </a:endParaRPr>
          </a:p>
          <a:p>
            <a:pPr indent="0" lvl="0" marL="0" rtl="0" algn="l">
              <a:spcBef>
                <a:spcPts val="1000"/>
              </a:spcBef>
              <a:spcAft>
                <a:spcPts val="0"/>
              </a:spcAft>
              <a:buClr>
                <a:schemeClr val="dk1"/>
              </a:buClr>
              <a:buSzPts val="1100"/>
              <a:buFont typeface="Arial"/>
              <a:buNone/>
            </a:pPr>
            <a:r>
              <a:rPr lang="en-US" sz="1400">
                <a:highlight>
                  <a:srgbClr val="FFFFFF"/>
                </a:highlight>
              </a:rPr>
              <a:t>Voit lukea lisää täältä: https://kansallisetdialogit.fi/</a:t>
            </a:r>
            <a:r>
              <a:rPr lang="en-US" sz="1400"/>
              <a:t> </a:t>
            </a:r>
            <a:endParaRPr sz="1400"/>
          </a:p>
          <a:p>
            <a:pPr indent="0" lvl="0" marL="0" rtl="0" algn="l">
              <a:spcBef>
                <a:spcPts val="1000"/>
              </a:spcBef>
              <a:spcAft>
                <a:spcPts val="0"/>
              </a:spcAft>
              <a:buClr>
                <a:schemeClr val="dk1"/>
              </a:buClr>
              <a:buSzPts val="1100"/>
              <a:buFont typeface="Arial"/>
              <a:buNone/>
            </a:pPr>
            <a:r>
              <a:rPr lang="en-US" sz="1400"/>
              <a:t>Keskustelussa käytetään Erätauko-menetelmää, johon voit tutustua täällä: https://www.eratauko.fi/</a:t>
            </a:r>
            <a:endParaRPr sz="1400"/>
          </a:p>
          <a:p>
            <a:pPr indent="0" lvl="0" marL="0" rtl="0" algn="l">
              <a:spcBef>
                <a:spcPts val="1000"/>
              </a:spcBef>
              <a:spcAft>
                <a:spcPts val="0"/>
              </a:spcAft>
              <a:buClr>
                <a:schemeClr val="dk1"/>
              </a:buClr>
              <a:buSzPts val="1100"/>
              <a:buFont typeface="Arial"/>
              <a:buNone/>
            </a:pPr>
            <a:r>
              <a:t/>
            </a:r>
            <a:endParaRPr sz="1000"/>
          </a:p>
          <a:p>
            <a:pPr indent="0" lvl="0" marL="0" rtl="0" algn="l">
              <a:spcBef>
                <a:spcPts val="1000"/>
              </a:spcBef>
              <a:spcAft>
                <a:spcPts val="0"/>
              </a:spcAft>
              <a:buNone/>
            </a:pPr>
            <a:r>
              <a:t/>
            </a:r>
            <a:endParaRPr sz="1000"/>
          </a:p>
        </p:txBody>
      </p:sp>
      <p:sp>
        <p:nvSpPr>
          <p:cNvPr id="302" name="Google Shape;302;p19"/>
          <p:cNvSpPr txBox="1"/>
          <p:nvPr>
            <p:ph idx="3" type="body"/>
          </p:nvPr>
        </p:nvSpPr>
        <p:spPr>
          <a:xfrm>
            <a:off x="656600" y="317425"/>
            <a:ext cx="4737900" cy="504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000"/>
              <a:t>Esimerkkikutsu 2</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0"/>
          <p:cNvSpPr txBox="1"/>
          <p:nvPr>
            <p:ph type="title"/>
          </p:nvPr>
        </p:nvSpPr>
        <p:spPr>
          <a:xfrm>
            <a:off x="672352" y="555812"/>
            <a:ext cx="10860600" cy="88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Muuta kutsumiseen liittyvää</a:t>
            </a:r>
            <a:endParaRPr/>
          </a:p>
        </p:txBody>
      </p:sp>
      <p:sp>
        <p:nvSpPr>
          <p:cNvPr id="308" name="Google Shape;308;p20"/>
          <p:cNvSpPr txBox="1"/>
          <p:nvPr>
            <p:ph idx="1" type="body"/>
          </p:nvPr>
        </p:nvSpPr>
        <p:spPr>
          <a:xfrm>
            <a:off x="665702" y="1351262"/>
            <a:ext cx="10860600" cy="4311900"/>
          </a:xfrm>
          <a:prstGeom prst="rect">
            <a:avLst/>
          </a:prstGeom>
        </p:spPr>
        <p:txBody>
          <a:bodyPr anchorCtr="0" anchor="t" bIns="0" lIns="0" spcFirstLastPara="1" rIns="0" wrap="square" tIns="0">
            <a:noAutofit/>
          </a:bodyPr>
          <a:lstStyle/>
          <a:p>
            <a:pPr indent="-317500" lvl="0" marL="457200" rtl="0" algn="l">
              <a:spcBef>
                <a:spcPts val="1000"/>
              </a:spcBef>
              <a:spcAft>
                <a:spcPts val="0"/>
              </a:spcAft>
              <a:buSzPts val="1400"/>
              <a:buChar char="•"/>
            </a:pPr>
            <a:r>
              <a:rPr lang="en-US" sz="1400"/>
              <a:t>Mukaan kannattaa kutsua 6-12 henkilöä (läsnäkeskustelu) tai 3-8 henkilöä (etäkeskustelu).</a:t>
            </a:r>
            <a:endParaRPr sz="1400"/>
          </a:p>
          <a:p>
            <a:pPr indent="-317500" lvl="0" marL="457200" rtl="0" algn="l">
              <a:spcBef>
                <a:spcPts val="1000"/>
              </a:spcBef>
              <a:spcAft>
                <a:spcPts val="0"/>
              </a:spcAft>
              <a:buSzPts val="1400"/>
              <a:buChar char="•"/>
            </a:pPr>
            <a:r>
              <a:rPr lang="en-US" sz="1400"/>
              <a:t>Kutsut kannattaa lähettää hyvissä ajoin, noin kuukautta ennen. Mikäli mukaan toivotaan päätöksentekijöitä ja asiantuntijoita, kannattaa olla vieläkin aikaisemmin liikkeellä. Viimeinen ilmoittautumispäivä kannattaa sijoittaa siten, että sen jälkeen ehtii vielä tarvittaessa kutsua lisää osallistujia mukaan, esimerkiksi viikkoa tai pari ennen tilaisuutta. Monet voivat lähteä mukaan lyhyelläkin varoitusajalla, mutta näin kannattaa toimia vain poikkeustilanteissa.</a:t>
            </a:r>
            <a:endParaRPr sz="1400"/>
          </a:p>
          <a:p>
            <a:pPr indent="-317500" lvl="0" marL="457200" rtl="0" algn="l">
              <a:spcBef>
                <a:spcPts val="1000"/>
              </a:spcBef>
              <a:spcAft>
                <a:spcPts val="0"/>
              </a:spcAft>
              <a:buSzPts val="1400"/>
              <a:buChar char="•"/>
            </a:pPr>
            <a:r>
              <a:rPr lang="en-US" sz="1400"/>
              <a:t>Jos järjestät dialogin jo olemassa olevan tilaisuuden tai tapahtuman yhteydessä, kerro osallistujille etukäteen, minkälaiseen keskusteluun he ovat tulossa ja mistä aiheesta on tarkoitus keskustella. </a:t>
            </a:r>
            <a:endParaRPr sz="1400"/>
          </a:p>
          <a:p>
            <a:pPr indent="-317500" lvl="0" marL="457200" rtl="0" algn="l">
              <a:spcBef>
                <a:spcPts val="1000"/>
              </a:spcBef>
              <a:spcAft>
                <a:spcPts val="0"/>
              </a:spcAft>
              <a:buSzPts val="1400"/>
              <a:buChar char="•"/>
            </a:pPr>
            <a:r>
              <a:rPr lang="en-US" sz="1400"/>
              <a:t>Kutsumiseen kannattaa varata aikaa. Kutsuja voi lähettää sähköpostitse, somen kautta ja tekstarina. Tehokkainta on usein soittaminen. Voit myös markkinoida tapahtumaasi esimerkiksi somessa. Lisää kutsumisvinkkejä </a:t>
            </a:r>
            <a:r>
              <a:rPr lang="en-US" sz="1400" u="sng">
                <a:solidFill>
                  <a:schemeClr val="hlink"/>
                </a:solidFill>
                <a:hlinkClick r:id="rId3"/>
              </a:rPr>
              <a:t>täällä</a:t>
            </a:r>
            <a:r>
              <a:rPr lang="en-US" sz="1400"/>
              <a:t>.</a:t>
            </a:r>
            <a:endParaRPr sz="1400"/>
          </a:p>
          <a:p>
            <a:pPr indent="-317500" lvl="0" marL="457200" rtl="0" algn="l">
              <a:spcBef>
                <a:spcPts val="1000"/>
              </a:spcBef>
              <a:spcAft>
                <a:spcPts val="0"/>
              </a:spcAft>
              <a:buSzPts val="1400"/>
              <a:buChar char="•"/>
            </a:pPr>
            <a:r>
              <a:rPr lang="en-US" sz="1400"/>
              <a:t>Jos järjestät tilaisuuden, johon ei ole ennakkoilmoittautumista, kannattaa sinun silti kutsua henkilökohtaisesti mukaan muutamia ihmisiä, jotta dialogi toteutuu.</a:t>
            </a:r>
            <a:endParaRPr sz="1400"/>
          </a:p>
          <a:p>
            <a:pPr indent="-317500" lvl="0" marL="457200" rtl="0" algn="l">
              <a:spcBef>
                <a:spcPts val="1000"/>
              </a:spcBef>
              <a:spcAft>
                <a:spcPts val="0"/>
              </a:spcAft>
              <a:buSzPts val="1400"/>
              <a:buChar char="•"/>
            </a:pPr>
            <a:r>
              <a:rPr lang="en-US" sz="1400"/>
              <a:t>Lähetä ilmoittautuneille viesti, että olet vastaanottanut heidän ilmoittautumisensa ja että ilmoittautuminen on tullut perille. Voit samalla kertoa, milloin lähetät lisätietoa. Lähetä ilmoittautuneille muistutus tai tarkempi kuvaus tilaisuudesta sekä mahdollinen virittävä materiaali noin viikko ennen tilaisuutta. </a:t>
            </a:r>
            <a:endParaRPr sz="1400"/>
          </a:p>
          <a:p>
            <a:pPr indent="0" lvl="0" marL="0" rtl="0" algn="l">
              <a:spcBef>
                <a:spcPts val="1000"/>
              </a:spcBef>
              <a:spcAft>
                <a:spcPts val="10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1"/>
          <p:cNvSpPr txBox="1"/>
          <p:nvPr>
            <p:ph type="title"/>
          </p:nvPr>
        </p:nvSpPr>
        <p:spPr>
          <a:xfrm>
            <a:off x="672352" y="555812"/>
            <a:ext cx="10860600" cy="88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Työkaluja kutsumiseen ja valmistautumiseen</a:t>
            </a:r>
            <a:endParaRPr/>
          </a:p>
        </p:txBody>
      </p:sp>
      <p:sp>
        <p:nvSpPr>
          <p:cNvPr id="314" name="Google Shape;314;p21"/>
          <p:cNvSpPr txBox="1"/>
          <p:nvPr>
            <p:ph idx="1" type="body"/>
          </p:nvPr>
        </p:nvSpPr>
        <p:spPr>
          <a:xfrm>
            <a:off x="672350" y="2035101"/>
            <a:ext cx="10860600" cy="38232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rPr lang="en-US" u="sng">
                <a:solidFill>
                  <a:schemeClr val="hlink"/>
                </a:solidFill>
                <a:hlinkClick r:id="rId3"/>
              </a:rPr>
              <a:t>Aloita, valmistele ja kutsu</a:t>
            </a:r>
            <a:endParaRPr/>
          </a:p>
          <a:p>
            <a:pPr indent="0" lvl="0" marL="0" rtl="0" algn="l">
              <a:spcBef>
                <a:spcPts val="1000"/>
              </a:spcBef>
              <a:spcAft>
                <a:spcPts val="0"/>
              </a:spcAft>
              <a:buNone/>
            </a:pPr>
            <a:r>
              <a:rPr lang="en-US" u="sng">
                <a:solidFill>
                  <a:schemeClr val="hlink"/>
                </a:solidFill>
                <a:hlinkClick r:id="rId4"/>
              </a:rPr>
              <a:t>Osallistujien määrittely</a:t>
            </a:r>
            <a:endParaRPr/>
          </a:p>
          <a:p>
            <a:pPr indent="0" lvl="0" marL="0" rtl="0" algn="l">
              <a:spcBef>
                <a:spcPts val="1000"/>
              </a:spcBef>
              <a:spcAft>
                <a:spcPts val="0"/>
              </a:spcAft>
              <a:buNone/>
            </a:pPr>
            <a:r>
              <a:rPr lang="en-US" u="sng">
                <a:solidFill>
                  <a:schemeClr val="hlink"/>
                </a:solidFill>
                <a:hlinkClick r:id="rId5"/>
              </a:rPr>
              <a:t>Kutsuminen mukaan</a:t>
            </a:r>
            <a:endParaRPr/>
          </a:p>
          <a:p>
            <a:pPr indent="0" lvl="0" marL="0" rtl="0" algn="l">
              <a:spcBef>
                <a:spcPts val="1000"/>
              </a:spcBef>
              <a:spcAft>
                <a:spcPts val="0"/>
              </a:spcAft>
              <a:buNone/>
            </a:pPr>
            <a:r>
              <a:rPr lang="en-US" u="sng">
                <a:solidFill>
                  <a:schemeClr val="hlink"/>
                </a:solidFill>
                <a:hlinkClick r:id="rId6"/>
              </a:rPr>
              <a:t>Tila ja käytännön asiat</a:t>
            </a:r>
            <a:endParaRPr/>
          </a:p>
          <a:p>
            <a:pPr indent="0" lvl="0" marL="0" rtl="0" algn="l">
              <a:spcBef>
                <a:spcPts val="1000"/>
              </a:spcBef>
              <a:spcAft>
                <a:spcPts val="0"/>
              </a:spcAft>
              <a:buNone/>
            </a:pPr>
            <a:r>
              <a:rPr lang="en-US" u="sng">
                <a:solidFill>
                  <a:schemeClr val="hlink"/>
                </a:solidFill>
                <a:hlinkClick r:id="rId7"/>
              </a:rPr>
              <a:t>Valmistautuminen etäkeskusteluun</a:t>
            </a:r>
            <a:endParaRPr/>
          </a:p>
          <a:p>
            <a:pPr indent="0" lvl="0" marL="0" rtl="0" algn="l">
              <a:spcBef>
                <a:spcPts val="1000"/>
              </a:spcBef>
              <a:spcAft>
                <a:spcPts val="0"/>
              </a:spcAft>
              <a:buNone/>
            </a:pPr>
            <a:r>
              <a:rPr lang="en-US" u="sng">
                <a:solidFill>
                  <a:schemeClr val="hlink"/>
                </a:solidFill>
                <a:hlinkClick r:id="rId8"/>
              </a:rPr>
              <a:t>Kohti kielitietoisempaa dialogia</a:t>
            </a:r>
            <a:endParaRPr/>
          </a:p>
          <a:p>
            <a:pPr indent="0" lvl="0" marL="0" rtl="0" algn="l">
              <a:spcBef>
                <a:spcPts val="1000"/>
              </a:spcBef>
              <a:spcAft>
                <a:spcPts val="0"/>
              </a:spcAft>
              <a:buNone/>
            </a:pPr>
            <a:r>
              <a:rPr lang="en-US" u="sng">
                <a:solidFill>
                  <a:schemeClr val="hlink"/>
                </a:solidFill>
                <a:hlinkClick r:id="rId9"/>
              </a:rPr>
              <a:t>Valmistautuminen haastavaan keskusteluun</a:t>
            </a:r>
            <a:endParaRPr/>
          </a:p>
          <a:p>
            <a:pPr indent="0" lvl="0" marL="0" rtl="0" algn="l">
              <a:spcBef>
                <a:spcPts val="1000"/>
              </a:spcBef>
              <a:spcAft>
                <a:spcPts val="0"/>
              </a:spcAft>
              <a:buNone/>
            </a:pPr>
            <a:r>
              <a:rPr lang="en-US" u="sng">
                <a:solidFill>
                  <a:schemeClr val="hlink"/>
                </a:solidFill>
                <a:hlinkClick r:id="rId10"/>
              </a:rPr>
              <a:t>Kokemuksia kutsumisesta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2"/>
          <p:cNvSpPr txBox="1"/>
          <p:nvPr>
            <p:ph type="title"/>
          </p:nvPr>
        </p:nvSpPr>
        <p:spPr>
          <a:xfrm>
            <a:off x="672352" y="555812"/>
            <a:ext cx="10860600" cy="88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Työkaluja ohjaamiseen </a:t>
            </a:r>
            <a:endParaRPr/>
          </a:p>
        </p:txBody>
      </p:sp>
      <p:sp>
        <p:nvSpPr>
          <p:cNvPr id="320" name="Google Shape;320;p22"/>
          <p:cNvSpPr txBox="1"/>
          <p:nvPr>
            <p:ph idx="1" type="body"/>
          </p:nvPr>
        </p:nvSpPr>
        <p:spPr>
          <a:xfrm>
            <a:off x="672352" y="1546412"/>
            <a:ext cx="10860600" cy="43119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rPr lang="en-US"/>
              <a:t>Voit tulostaa dialogitilaan </a:t>
            </a:r>
            <a:r>
              <a:rPr lang="en-US" u="sng">
                <a:solidFill>
                  <a:schemeClr val="hlink"/>
                </a:solidFill>
                <a:hlinkClick r:id="rId3"/>
              </a:rPr>
              <a:t>Rakentavan keskustelun pelisäännöt</a:t>
            </a:r>
            <a:r>
              <a:rPr lang="en-US"/>
              <a:t>. </a:t>
            </a:r>
            <a:endParaRPr/>
          </a:p>
          <a:p>
            <a:pPr indent="0" lvl="0" marL="0" rtl="0" algn="l">
              <a:spcBef>
                <a:spcPts val="1000"/>
              </a:spcBef>
              <a:spcAft>
                <a:spcPts val="0"/>
              </a:spcAft>
              <a:buNone/>
            </a:pPr>
            <a:r>
              <a:rPr lang="en-US"/>
              <a:t>Säännöt voi jakaa etäkeskustelun aluksi chatissa tai tehdä niistä taustakuvan ohjaajalle.</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Käy hyvissä ajoin läpi </a:t>
            </a:r>
            <a:r>
              <a:rPr lang="en-US" u="sng">
                <a:solidFill>
                  <a:schemeClr val="hlink"/>
                </a:solidFill>
                <a:hlinkClick r:id="rId4"/>
              </a:rPr>
              <a:t>keskustelun ohjauskortit.</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Täältä löydät vinkit </a:t>
            </a:r>
            <a:r>
              <a:rPr lang="en-US" u="sng">
                <a:solidFill>
                  <a:schemeClr val="hlink"/>
                </a:solidFill>
                <a:hlinkClick r:id="rId5"/>
              </a:rPr>
              <a:t>etäkeskustelun ohjaamiseen</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Tukea haastaviin keskusteluihin löydät </a:t>
            </a:r>
            <a:r>
              <a:rPr lang="en-US" u="sng">
                <a:solidFill>
                  <a:schemeClr val="hlink"/>
                </a:solidFill>
                <a:hlinkClick r:id="rId6"/>
              </a:rPr>
              <a:t>täältä</a:t>
            </a:r>
            <a:r>
              <a:rPr lang="en-US"/>
              <a:t> ja </a:t>
            </a:r>
            <a:r>
              <a:rPr lang="en-US" u="sng">
                <a:solidFill>
                  <a:schemeClr val="hlink"/>
                </a:solidFill>
                <a:hlinkClick r:id="rId7"/>
              </a:rPr>
              <a:t>täältä</a:t>
            </a:r>
            <a:r>
              <a:rPr lang="en-US"/>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3"/>
          <p:cNvSpPr txBox="1"/>
          <p:nvPr>
            <p:ph type="title"/>
          </p:nvPr>
        </p:nvSpPr>
        <p:spPr>
          <a:xfrm>
            <a:off x="672352" y="555812"/>
            <a:ext cx="10860600" cy="88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4000"/>
              <a:t>Työkaluja kirjaamiseen ja paketointiin </a:t>
            </a:r>
            <a:endParaRPr sz="4000"/>
          </a:p>
        </p:txBody>
      </p:sp>
      <p:sp>
        <p:nvSpPr>
          <p:cNvPr id="326" name="Google Shape;326;p23"/>
          <p:cNvSpPr txBox="1"/>
          <p:nvPr>
            <p:ph idx="1" type="body"/>
          </p:nvPr>
        </p:nvSpPr>
        <p:spPr>
          <a:xfrm>
            <a:off x="672352" y="1546412"/>
            <a:ext cx="10860600" cy="43119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b="1" lang="en-US"/>
              <a:t>Mitä tehdä dialogissa syntyneillä oivalluksilla ja miten työstää saatua ymmärrystä?</a:t>
            </a:r>
            <a:endParaRPr b="1"/>
          </a:p>
          <a:p>
            <a:pPr indent="0" lvl="0" marL="0" rtl="0" algn="l">
              <a:spcBef>
                <a:spcPts val="1000"/>
              </a:spcBef>
              <a:spcAft>
                <a:spcPts val="0"/>
              </a:spcAft>
              <a:buNone/>
            </a:pPr>
            <a:r>
              <a:rPr lang="en-US" u="sng">
                <a:solidFill>
                  <a:schemeClr val="hlink"/>
                </a:solidFill>
                <a:hlinkClick r:id="rId3"/>
              </a:rPr>
              <a:t>Työkalu paketointiin</a:t>
            </a:r>
            <a:endParaRPr/>
          </a:p>
          <a:p>
            <a:pPr indent="0" lvl="0" marL="0" rtl="0" algn="l">
              <a:spcBef>
                <a:spcPts val="1000"/>
              </a:spcBef>
              <a:spcAft>
                <a:spcPts val="0"/>
              </a:spcAft>
              <a:buNone/>
            </a:pPr>
            <a:r>
              <a:rPr lang="en-US" u="sng">
                <a:solidFill>
                  <a:schemeClr val="hlink"/>
                </a:solidFill>
                <a:hlinkClick r:id="rId4"/>
              </a:rPr>
              <a:t>Näin varmistat vaikuttavuuden</a:t>
            </a:r>
            <a:endParaRPr/>
          </a:p>
          <a:p>
            <a:pPr indent="0" lvl="0" marL="0" rtl="0" algn="l">
              <a:spcBef>
                <a:spcPts val="1000"/>
              </a:spcBef>
              <a:spcAft>
                <a:spcPts val="0"/>
              </a:spcAft>
              <a:buNone/>
            </a:pPr>
            <a:r>
              <a:t/>
            </a:r>
            <a:endParaRPr/>
          </a:p>
          <a:p>
            <a:pPr indent="0" lvl="0" marL="0" rtl="0" algn="l">
              <a:spcBef>
                <a:spcPts val="1000"/>
              </a:spcBef>
              <a:spcAft>
                <a:spcPts val="0"/>
              </a:spcAft>
              <a:buNone/>
            </a:pPr>
            <a:r>
              <a:rPr b="1" lang="en-US"/>
              <a:t>Miten kirjata keskustelu?</a:t>
            </a:r>
            <a:endParaRPr b="1"/>
          </a:p>
          <a:p>
            <a:pPr indent="0" lvl="0" marL="0" rtl="0" algn="l">
              <a:spcBef>
                <a:spcPts val="1000"/>
              </a:spcBef>
              <a:spcAft>
                <a:spcPts val="0"/>
              </a:spcAft>
              <a:buNone/>
            </a:pPr>
            <a:r>
              <a:rPr lang="en-US"/>
              <a:t>Dialogiin on hyvä varata mukaan myös keskustelun kirjuri. Kerro osallistujille jo etukäteen, että keskustelu kirjataan, ja että miten se tehdään. </a:t>
            </a:r>
            <a:r>
              <a:rPr lang="en-US">
                <a:highlight>
                  <a:srgbClr val="FFFFFF"/>
                </a:highlight>
              </a:rPr>
              <a:t>Kirjuri kirjaa koko keskustelun, mutta ei kirjaa keskustelun osallistujien nimiä tai sitä, että kuka sanoo mitäkin. Tärkeää on, ettei kirjuri myöskään arvota eri näkökulmia, vaan kirjaa kaiken ylös tasavertaisesti ja mahdollisimman tarkasti, käyttäen samoja sanoja kuin puhujat. Mikäli keskusteluun liittyy esimerkiksi organisaation sisäistä, ei-julkista asiaa, ei tällaista tarvitse kirjata viralliseen kirjaukseen.</a:t>
            </a:r>
            <a:endParaRPr>
              <a:highlight>
                <a:srgbClr val="FFFFFF"/>
              </a:highlight>
            </a:endParaRPr>
          </a:p>
          <a:p>
            <a:pPr indent="0" lvl="0" marL="0" rtl="0" algn="l">
              <a:spcBef>
                <a:spcPts val="1000"/>
              </a:spcBef>
              <a:spcAft>
                <a:spcPts val="0"/>
              </a:spcAft>
              <a:buNone/>
            </a:pPr>
            <a:r>
              <a:rPr lang="en-US">
                <a:highlight>
                  <a:srgbClr val="FFFFFF"/>
                </a:highlight>
              </a:rPr>
              <a:t>Mikäli sinun ei ole mahdollista saada kirjuria mukaan keskusteluun, voit ohjaajana yrittää kirjata esiin nousseita teemoja vaikkapa muistikirjaan tai fläppitaululle. Keskustelun mahdollisesta nauhoittamisesta pitää kertoa osallistujille etukäteen ja se voi vaikuttaa osallistumishalukkuuteen.</a:t>
            </a:r>
            <a:endParaRPr>
              <a:highlight>
                <a:srgbClr val="FFFFFF"/>
              </a:highlight>
            </a:endParaRPr>
          </a:p>
          <a:p>
            <a:pPr indent="0" lvl="0" marL="0" rtl="0" algn="l">
              <a:spcBef>
                <a:spcPts val="10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a1789c21e23614790b95c56934f64040">
  <xsd:schema xmlns:xsd="http://www.w3.org/2001/XMLSchema" xmlns:xs="http://www.w3.org/2001/XMLSchema" xmlns:p="http://schemas.microsoft.com/office/2006/metadata/properties" xmlns:ns2="ebb82943-49da-4504-a2f3-a33fb2eb95f1" targetNamespace="http://schemas.microsoft.com/office/2006/metadata/properties" ma:root="true" ma:fieldsID="722c4ba27fb44f9ac8eb7ccc4aa2ffe3"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07B662-0AD8-4DDA-AB33-5B2ABAE16F21}"/>
</file>

<file path=customXml/itemProps2.xml><?xml version="1.0" encoding="utf-8"?>
<ds:datastoreItem xmlns:ds="http://schemas.openxmlformats.org/officeDocument/2006/customXml" ds:itemID="{BCF421ED-6FC1-4B23-BF00-A404BF798903}"/>
</file>

<file path=customXml/itemProps3.xml><?xml version="1.0" encoding="utf-8"?>
<ds:datastoreItem xmlns:ds="http://schemas.openxmlformats.org/officeDocument/2006/customXml" ds:itemID="{72E64397-A54F-450E-B11D-12E055331CDC}"/>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Vinkkejä järjestäjälle, Epävarmuudessa eläminen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